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  <p:sldMasterId id="2147483672" r:id="rId5"/>
    <p:sldMasterId id="2147483693" r:id="rId6"/>
    <p:sldMasterId id="2147483701" r:id="rId7"/>
    <p:sldMasterId id="2147483713" r:id="rId8"/>
    <p:sldMasterId id="2147483742" r:id="rId9"/>
    <p:sldMasterId id="2147483755" r:id="rId10"/>
  </p:sldMasterIdLst>
  <p:notesMasterIdLst>
    <p:notesMasterId r:id="rId34"/>
  </p:notesMasterIdLst>
  <p:handoutMasterIdLst>
    <p:handoutMasterId r:id="rId35"/>
  </p:handoutMasterIdLst>
  <p:sldIdLst>
    <p:sldId id="332" r:id="rId11"/>
    <p:sldId id="328" r:id="rId12"/>
    <p:sldId id="257" r:id="rId13"/>
    <p:sldId id="258" r:id="rId14"/>
    <p:sldId id="349" r:id="rId15"/>
    <p:sldId id="329" r:id="rId16"/>
    <p:sldId id="336" r:id="rId17"/>
    <p:sldId id="337" r:id="rId18"/>
    <p:sldId id="338" r:id="rId19"/>
    <p:sldId id="341" r:id="rId20"/>
    <p:sldId id="342" r:id="rId21"/>
    <p:sldId id="343" r:id="rId22"/>
    <p:sldId id="330" r:id="rId23"/>
    <p:sldId id="256" r:id="rId24"/>
    <p:sldId id="283" r:id="rId25"/>
    <p:sldId id="284" r:id="rId26"/>
    <p:sldId id="285" r:id="rId27"/>
    <p:sldId id="287" r:id="rId28"/>
    <p:sldId id="267" r:id="rId29"/>
    <p:sldId id="344" r:id="rId30"/>
    <p:sldId id="345" r:id="rId31"/>
    <p:sldId id="347" r:id="rId32"/>
    <p:sldId id="34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الكاتب" initials="ا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5DD"/>
    <a:srgbClr val="F6CD47"/>
    <a:srgbClr val="704430"/>
    <a:srgbClr val="4F1F15"/>
    <a:srgbClr val="F4896E"/>
    <a:srgbClr val="4F7978"/>
    <a:srgbClr val="91B698"/>
    <a:srgbClr val="F9B299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6"/>
    <p:restoredTop sz="94205" autoAdjust="0"/>
  </p:normalViewPr>
  <p:slideViewPr>
    <p:cSldViewPr snapToGrid="0">
      <p:cViewPr varScale="1">
        <p:scale>
          <a:sx n="69" d="100"/>
          <a:sy n="69" d="100"/>
        </p:scale>
        <p:origin x="672" y="60"/>
      </p:cViewPr>
      <p:guideLst>
        <p:guide pos="816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95820-84BB-3447-8286-60A51307E7F2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76440-F66F-F947-8EFC-EA5202ACFD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8FC54-6AE4-6A4A-9756-823A0F1BE5A6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9E9EB-07EB-9D44-9F5A-AB1FBECCD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" name="Google Shape;5755;ga5e1646c2f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6" name="Google Shape;5756;ga5e1646c2f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" name="Google Shape;5755;ga5e1646c2f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6" name="Google Shape;5756;ga5e1646c2f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40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2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1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C745E-9B5A-59BF-BF50-4F251E39D58D}"/>
              </a:ext>
            </a:extLst>
          </p:cNvPr>
          <p:cNvSpPr/>
          <p:nvPr userDrawn="1"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B4A7EA-9E3F-9CE1-56B5-92F4FDDA6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4100" y="758952"/>
            <a:ext cx="7543800" cy="5029200"/>
          </a:xfrm>
          <a:custGeom>
            <a:avLst/>
            <a:gdLst>
              <a:gd name="connsiteX0" fmla="*/ 3567113 w 7543800"/>
              <a:gd name="connsiteY0" fmla="*/ 4869270 h 5029200"/>
              <a:gd name="connsiteX1" fmla="*/ 3567113 w 7543800"/>
              <a:gd name="connsiteY1" fmla="*/ 4957572 h 5029200"/>
              <a:gd name="connsiteX2" fmla="*/ 3976688 w 7543800"/>
              <a:gd name="connsiteY2" fmla="*/ 4957572 h 5029200"/>
              <a:gd name="connsiteX3" fmla="*/ 3976688 w 7543800"/>
              <a:gd name="connsiteY3" fmla="*/ 4869270 h 5029200"/>
              <a:gd name="connsiteX4" fmla="*/ 0 w 7543800"/>
              <a:gd name="connsiteY4" fmla="*/ 0 h 5029200"/>
              <a:gd name="connsiteX5" fmla="*/ 7543800 w 7543800"/>
              <a:gd name="connsiteY5" fmla="*/ 0 h 5029200"/>
              <a:gd name="connsiteX6" fmla="*/ 7543800 w 7543800"/>
              <a:gd name="connsiteY6" fmla="*/ 5029200 h 5029200"/>
              <a:gd name="connsiteX7" fmla="*/ 0 w 7543800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5029200">
                <a:moveTo>
                  <a:pt x="3567113" y="4869270"/>
                </a:moveTo>
                <a:lnTo>
                  <a:pt x="3567113" y="4957572"/>
                </a:lnTo>
                <a:lnTo>
                  <a:pt x="3976688" y="4957572"/>
                </a:lnTo>
                <a:lnTo>
                  <a:pt x="3976688" y="4869270"/>
                </a:lnTo>
                <a:close/>
                <a:moveTo>
                  <a:pt x="0" y="0"/>
                </a:moveTo>
                <a:lnTo>
                  <a:pt x="7543800" y="0"/>
                </a:lnTo>
                <a:lnTo>
                  <a:pt x="75438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960"/>
            <a:ext cx="10515600" cy="640080"/>
          </a:xfrm>
        </p:spPr>
        <p:txBody>
          <a:bodyPr anchor="ctr"/>
          <a:lstStyle>
            <a:lvl1pPr algn="ctr">
              <a:defRPr sz="60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70834-CB8D-A95B-D859-6E5B4C6B4F78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5175504"/>
            <a:ext cx="12188952" cy="16824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88" y="609600"/>
            <a:ext cx="10021824" cy="1252728"/>
          </a:xfrm>
        </p:spPr>
        <p:txBody>
          <a:bodyPr/>
          <a:lstStyle>
            <a:lvl1pPr algn="ctr">
              <a:lnSpc>
                <a:spcPts val="576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3280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3280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8112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8112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2944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52944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3383280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9637776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7552944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5468112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37776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37776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1298448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0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88952" cy="16824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5221224"/>
            <a:ext cx="3621024" cy="621792"/>
          </a:xfrm>
        </p:spPr>
        <p:txBody>
          <a:bodyPr/>
          <a:lstStyle>
            <a:lvl1pPr algn="l">
              <a:lnSpc>
                <a:spcPts val="576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0984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12664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15200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1800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769F54-E10C-40C4-5EFF-E8A9CA520AEC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E7B1EF-9D07-1E66-7467-93C9AE48BD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200" y="2871216"/>
            <a:ext cx="9595104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984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2664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5200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1800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476138-49FF-70BE-6359-0A511EFB24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00984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6EFC43B-3F8D-6957-F343-F3D9C3E7A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8448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6007DD2-0F2E-6F92-8457-FC670750ED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2664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6C5667F-C463-51B6-B8D6-F757BDB8AF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5200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FF09CBB-BD48-E8E5-EECF-B6CBC36B23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21800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378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881D2A-2C75-8B2A-DA41-F42ABBA59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56832" cy="6858000"/>
          </a:xfrm>
          <a:custGeom>
            <a:avLst/>
            <a:gdLst>
              <a:gd name="connsiteX0" fmla="*/ 1295400 w 6656832"/>
              <a:gd name="connsiteY0" fmla="*/ 1492377 h 6858000"/>
              <a:gd name="connsiteX1" fmla="*/ 1295400 w 6656832"/>
              <a:gd name="connsiteY1" fmla="*/ 1580679 h 6858000"/>
              <a:gd name="connsiteX2" fmla="*/ 1704975 w 6656832"/>
              <a:gd name="connsiteY2" fmla="*/ 1580679 h 6858000"/>
              <a:gd name="connsiteX3" fmla="*/ 1704975 w 6656832"/>
              <a:gd name="connsiteY3" fmla="*/ 1492377 h 6858000"/>
              <a:gd name="connsiteX4" fmla="*/ 0 w 6656832"/>
              <a:gd name="connsiteY4" fmla="*/ 0 h 6858000"/>
              <a:gd name="connsiteX5" fmla="*/ 6656832 w 6656832"/>
              <a:gd name="connsiteY5" fmla="*/ 0 h 6858000"/>
              <a:gd name="connsiteX6" fmla="*/ 6656832 w 6656832"/>
              <a:gd name="connsiteY6" fmla="*/ 6858000 h 6858000"/>
              <a:gd name="connsiteX7" fmla="*/ 0 w 66568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832" h="6858000">
                <a:moveTo>
                  <a:pt x="1295400" y="1492377"/>
                </a:moveTo>
                <a:lnTo>
                  <a:pt x="1295400" y="1580679"/>
                </a:lnTo>
                <a:lnTo>
                  <a:pt x="1704975" y="1580679"/>
                </a:lnTo>
                <a:lnTo>
                  <a:pt x="1704975" y="1492377"/>
                </a:lnTo>
                <a:close/>
                <a:moveTo>
                  <a:pt x="0" y="0"/>
                </a:moveTo>
                <a:lnTo>
                  <a:pt x="6656832" y="0"/>
                </a:lnTo>
                <a:lnTo>
                  <a:pt x="665683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609600"/>
            <a:ext cx="6656832" cy="530352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anchor="t">
            <a:noAutofit/>
          </a:bodyPr>
          <a:lstStyle>
            <a:lvl1pPr marL="0" indent="0">
              <a:lnSpc>
                <a:spcPts val="240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8488" y="3630168"/>
            <a:ext cx="3886200" cy="2514600"/>
          </a:xfrm>
        </p:spPr>
        <p:txBody>
          <a:bodyPr/>
          <a:lstStyle>
            <a:lvl1pPr marL="0" indent="0">
              <a:buNone/>
              <a:defRPr sz="1400"/>
            </a:lvl1pPr>
            <a:lvl2pPr marL="228600">
              <a:defRPr sz="1400"/>
            </a:lvl2pPr>
            <a:lvl3pPr marL="457200">
              <a:defRPr sz="1400"/>
            </a:lvl3pPr>
            <a:lvl4pPr marL="685800">
              <a:defRPr sz="1400"/>
            </a:lvl4pPr>
            <a:lvl5pPr marL="11430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5600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anchor="t" anchorCtr="0">
            <a:noAutofit/>
          </a:bodyPr>
          <a:lstStyle>
            <a:lvl1pPr marL="0" indent="0">
              <a:lnSpc>
                <a:spcPts val="240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3448" y="3630168"/>
            <a:ext cx="3886200" cy="2514600"/>
          </a:xfrm>
        </p:spPr>
        <p:txBody>
          <a:bodyPr/>
          <a:lstStyle>
            <a:lvl1pPr marL="0" indent="0">
              <a:buNone/>
              <a:defRPr sz="1400"/>
            </a:lvl1pPr>
            <a:lvl2pPr marL="228600">
              <a:defRPr sz="1400"/>
            </a:lvl2pPr>
            <a:lvl3pPr marL="457200">
              <a:defRPr sz="1400"/>
            </a:lvl3pPr>
            <a:lvl4pPr marL="685800">
              <a:defRPr sz="1400"/>
            </a:lvl4pPr>
            <a:lvl5pPr marL="11430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896335-CC4F-4D72-23F0-F7FBFA640021}"/>
              </a:ext>
            </a:extLst>
          </p:cNvPr>
          <p:cNvSpPr/>
          <p:nvPr userDrawn="1"/>
        </p:nvSpPr>
        <p:spPr>
          <a:xfrm>
            <a:off x="1295400" y="1492377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z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EF4E7-F4EF-FFCD-9B0C-961E519F6DDD}"/>
              </a:ext>
            </a:extLst>
          </p:cNvPr>
          <p:cNvSpPr/>
          <p:nvPr userDrawn="1"/>
        </p:nvSpPr>
        <p:spPr>
          <a:xfrm>
            <a:off x="5791200" y="0"/>
            <a:ext cx="64008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14216"/>
            <a:ext cx="4160520" cy="18288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0" y="621792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8080" y="1069848"/>
            <a:ext cx="3886200" cy="15270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8080" y="3172968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98080" y="3621024"/>
            <a:ext cx="3886200" cy="117957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6DBECB-0E53-C186-A485-96A8FC125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8448" y="612648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F0B28D44-29B3-3396-973D-82E361161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8080" y="5129784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06156AC-1153-3958-CFE6-6CDCC21C38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8080" y="5568696"/>
            <a:ext cx="3886200" cy="905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CE90CA-176B-1E45-FECF-0290B1DCF5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5352" y="704088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65BC287-99EE-D6FA-48B9-1E6FFE9357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5352" y="3273552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CE7A377-A1E6-77DF-79F9-F251BD7577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5352" y="5166360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D976B1-BEF2-CB69-E97E-A6DAD1F04689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1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58819-7D9B-11CB-DBC5-CC8BC5C07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B2EEB-FE70-98B2-9437-0E1E91F9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AA902D-BDC9-E5AF-D40D-7B8DE616EBE0}"/>
              </a:ext>
            </a:extLst>
          </p:cNvPr>
          <p:cNvCxnSpPr>
            <a:cxnSpLocks/>
          </p:cNvCxnSpPr>
          <p:nvPr userDrawn="1"/>
        </p:nvCxnSpPr>
        <p:spPr>
          <a:xfrm>
            <a:off x="5890260" y="153619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A4017E-4CAA-8499-38AE-3A3306A7E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4640" y="2057400"/>
            <a:ext cx="6519672" cy="2971800"/>
          </a:xfrm>
          <a:solidFill>
            <a:schemeClr val="accent4"/>
          </a:solidFill>
        </p:spPr>
        <p:txBody>
          <a:bodyPr lIns="576072" tIns="228600" rIns="576072" bIns="228600" anchor="ctr"/>
          <a:lstStyle>
            <a:lvl1pPr marL="0" indent="0" algn="ctr">
              <a:lnSpc>
                <a:spcPts val="2460"/>
              </a:lnSpc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103CB5-F9EF-D6DA-A5D4-DCCAEBEBE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71216" y="5330952"/>
            <a:ext cx="6519672" cy="1527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7F00C-8F19-CB9F-D5BF-9A5F4C77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24" y="609600"/>
            <a:ext cx="3959352" cy="5303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626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C402F40-958A-D2BF-629C-39B659EC9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1999" cy="6858000"/>
          </a:xfrm>
          <a:custGeom>
            <a:avLst/>
            <a:gdLst>
              <a:gd name="connsiteX0" fmla="*/ 5890261 w 12191999"/>
              <a:gd name="connsiteY0" fmla="*/ 4496651 h 6858000"/>
              <a:gd name="connsiteX1" fmla="*/ 5890261 w 12191999"/>
              <a:gd name="connsiteY1" fmla="*/ 4584953 h 6858000"/>
              <a:gd name="connsiteX2" fmla="*/ 6299835 w 12191999"/>
              <a:gd name="connsiteY2" fmla="*/ 4584953 h 6858000"/>
              <a:gd name="connsiteX3" fmla="*/ 6299835 w 12191999"/>
              <a:gd name="connsiteY3" fmla="*/ 4496651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0261" y="4496651"/>
                </a:moveTo>
                <a:lnTo>
                  <a:pt x="5890261" y="4584953"/>
                </a:lnTo>
                <a:lnTo>
                  <a:pt x="6299835" y="4584953"/>
                </a:lnTo>
                <a:lnTo>
                  <a:pt x="6299835" y="449665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15" y="1485302"/>
            <a:ext cx="9120570" cy="3887396"/>
          </a:xfrm>
          <a:custGeom>
            <a:avLst/>
            <a:gdLst>
              <a:gd name="connsiteX0" fmla="*/ 4354545 w 9120570"/>
              <a:gd name="connsiteY0" fmla="*/ 3011350 h 3887396"/>
              <a:gd name="connsiteX1" fmla="*/ 4354545 w 9120570"/>
              <a:gd name="connsiteY1" fmla="*/ 3099652 h 3887396"/>
              <a:gd name="connsiteX2" fmla="*/ 4764120 w 9120570"/>
              <a:gd name="connsiteY2" fmla="*/ 3099652 h 3887396"/>
              <a:gd name="connsiteX3" fmla="*/ 4764120 w 9120570"/>
              <a:gd name="connsiteY3" fmla="*/ 3011350 h 3887396"/>
              <a:gd name="connsiteX4" fmla="*/ 0 w 9120570"/>
              <a:gd name="connsiteY4" fmla="*/ 0 h 3887396"/>
              <a:gd name="connsiteX5" fmla="*/ 9120570 w 9120570"/>
              <a:gd name="connsiteY5" fmla="*/ 0 h 3887396"/>
              <a:gd name="connsiteX6" fmla="*/ 9120570 w 9120570"/>
              <a:gd name="connsiteY6" fmla="*/ 3887396 h 3887396"/>
              <a:gd name="connsiteX7" fmla="*/ 0 w 9120570"/>
              <a:gd name="connsiteY7" fmla="*/ 3887396 h 388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0570" h="3887396">
                <a:moveTo>
                  <a:pt x="4354545" y="3011350"/>
                </a:moveTo>
                <a:lnTo>
                  <a:pt x="4354545" y="3099652"/>
                </a:lnTo>
                <a:lnTo>
                  <a:pt x="4764120" y="3099652"/>
                </a:lnTo>
                <a:lnTo>
                  <a:pt x="4764120" y="3011350"/>
                </a:lnTo>
                <a:close/>
                <a:moveTo>
                  <a:pt x="0" y="0"/>
                </a:moveTo>
                <a:lnTo>
                  <a:pt x="9120570" y="0"/>
                </a:lnTo>
                <a:lnTo>
                  <a:pt x="9120570" y="3887396"/>
                </a:lnTo>
                <a:lnTo>
                  <a:pt x="0" y="388739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1097280"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612648"/>
            <a:ext cx="2286000" cy="228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5751576"/>
            <a:ext cx="9116568" cy="722376"/>
          </a:xfrm>
        </p:spPr>
        <p:txBody>
          <a:bodyPr anchor="ctr"/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017C4-5BB0-DF6F-781B-FB81A3A5D977}"/>
              </a:ext>
            </a:extLst>
          </p:cNvPr>
          <p:cNvSpPr/>
          <p:nvPr userDrawn="1"/>
        </p:nvSpPr>
        <p:spPr>
          <a:xfrm>
            <a:off x="5890260" y="449665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BC7BE-FECC-8573-D4F0-FA004B4A04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B0707-D3A6-4BF0-3225-EC3851AD7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AE946-135C-E4E8-BA60-64AB48B87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D67329-9F30-BEB7-31E2-FECA7FD59B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684" y="987425"/>
            <a:ext cx="612470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83587-0236-046F-3B80-4D4EEA7A8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C67779-9FAD-3FE4-5C67-7E5313C03B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0684" y="993775"/>
            <a:ext cx="612470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70A4E-ED43-B5A1-F8FE-762E21A30A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4125545-56D8-5212-AA45-63F7C1DBF1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4B2501-78A9-E41B-7C2D-09F09ADDCB5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4462849" y="685800"/>
            <a:ext cx="7119551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124712"/>
            <a:ext cx="3886200" cy="548640"/>
          </a:xfrm>
        </p:spPr>
        <p:txBody>
          <a:bodyPr/>
          <a:lstStyle>
            <a:lvl1pPr>
              <a:defRPr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816352"/>
            <a:ext cx="3602736" cy="336499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 cap="all" spc="0" baseline="0"/>
            </a:lvl1pPr>
            <a:lvl2pPr marL="228600">
              <a:defRPr spc="0" baseline="0"/>
            </a:lvl2pPr>
            <a:lvl3pPr marL="457200">
              <a:defRPr spc="0" baseline="0"/>
            </a:lvl3pPr>
            <a:lvl4pPr marL="685800">
              <a:defRPr spc="0" baseline="0"/>
            </a:lvl4pPr>
            <a:lvl5pPr marL="1143000">
              <a:defRPr spc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6904" y="1188720"/>
            <a:ext cx="6638544" cy="448056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92E47F-4E2C-B4B2-51F0-43D9D15C5A60}"/>
              </a:ext>
            </a:extLst>
          </p:cNvPr>
          <p:cNvCxnSpPr>
            <a:cxnSpLocks/>
          </p:cNvCxnSpPr>
          <p:nvPr userDrawn="1"/>
        </p:nvCxnSpPr>
        <p:spPr>
          <a:xfrm>
            <a:off x="1295400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16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4DC5-F947-4995-83C9-FE455D050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9314E-1FB6-41AB-AEB1-95B58021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7881-B469-4A87-83CF-58D8A0FF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03E31-7FF0-4993-8677-023E7D10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A62F-FF4F-4525-B5C2-0256678C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7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217B-10A6-416E-872F-77DDB936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F560-A43A-40F3-880A-6C3D365CE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0E2F-D71D-4641-9D75-0C0F6305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0EF1-02DB-4E9A-B965-137EB00C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F9FD6-DA7B-4A9B-89D8-C07A9BB5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3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7B75-EE1F-4759-8737-A28F792F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E120D-E8AC-47DB-B8F8-1E1B6F09B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D984-159B-4A92-8C1B-B0E43684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5260-6E77-4519-B855-C484372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11D03-98BF-4C52-B892-1D151FAA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02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6C3D-1E8D-41E8-BEDA-29FC8A35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0E18F-875D-4F4B-B8C9-1265EA5F1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EA8D5-2039-4B9C-B2A8-CC5F33C68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44BA9-4A23-4578-B6E4-C35C3DB0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0F32-AD49-4567-9AE0-DA4AAD95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24527-F7A6-464B-A75D-3B182A54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7552-5567-4E4C-AD16-F0AC0965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D94C5-1559-4B8E-AEC9-E063489D6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0D5F6-D085-4241-A389-18414C682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C36B0-E98E-4A2A-A920-521CC9FFA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4D9EB7-C68F-4247-90A3-5DB438E5E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9115F-187F-42EF-B661-CBB9F75A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D1FAA-C523-4E22-A1B7-91DA558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85C54-B14F-4480-932F-1464F698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70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74DC-7E49-4BDF-98C0-E8779479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5AFDA-C04B-4D21-A561-B9CD003E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EF744-DED2-4019-BB7B-712066AE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2D895-FBED-4224-A06A-A60D75BC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01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8B373-ABD8-4ACD-999F-54C62932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7C959-B72D-4FF3-857D-E8889775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3E90B-D1EA-43C0-95BA-70E3698E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3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3578352" y="0"/>
            <a:ext cx="86136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1124712"/>
            <a:ext cx="5760720" cy="548640"/>
          </a:xfrm>
        </p:spPr>
        <p:txBody>
          <a:bodyPr/>
          <a:lstStyle>
            <a:lvl1pPr>
              <a:defRPr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24" y="2889504"/>
            <a:ext cx="5760720" cy="331927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 cap="none" spc="0" baseline="0"/>
            </a:lvl1pPr>
            <a:lvl2pPr marL="228600">
              <a:defRPr spc="0" baseline="0"/>
            </a:lvl2pPr>
            <a:lvl3pPr marL="457200">
              <a:defRPr spc="0" baseline="0"/>
            </a:lvl3pPr>
            <a:lvl4pPr marL="685800">
              <a:defRPr spc="0" baseline="0"/>
            </a:lvl4pPr>
            <a:lvl5pPr marL="1143000">
              <a:defRPr spc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7625-E710-6DF2-3E49-374C6DD8DBC0}"/>
              </a:ext>
            </a:extLst>
          </p:cNvPr>
          <p:cNvCxnSpPr>
            <a:cxnSpLocks/>
          </p:cNvCxnSpPr>
          <p:nvPr userDrawn="1"/>
        </p:nvCxnSpPr>
        <p:spPr>
          <a:xfrm>
            <a:off x="5447344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7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1E89-7CF6-4C54-AF1F-044A9FE8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7760-42AE-4F83-8973-196D33B0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F222F-964D-44E9-9CF5-8AA041B4D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47045-5D41-4B22-B425-8606C1E4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F03D-901C-404E-9070-9EACF6E70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5D83-C4C8-4E51-B5C1-830126BA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21F9-A8AD-48B6-B498-8487634F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D34EBA-FC00-414B-8FD4-A9529A6D5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AA61A-E82D-4E01-8D64-6B3B5B84A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26394-9FE1-4E77-8ADA-856AFF53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129A9-7067-46A8-A9AB-F5A61E8A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B8896-0103-4E8D-AB46-0CA5E4A6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5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BBC9-FB71-42D6-BFD5-5647A45B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3C719-A286-42B7-A9F9-A6BAAD0C9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3DAFA-7CF0-472D-A157-A292C01A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FDA5-B02F-4A9F-A2CD-D3D4D8DE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82126-A894-4E57-9DC7-A7CA73FB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75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4FDC4-2BE7-4046-9E1C-C30971343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7B19E-5C8A-4841-A228-BDF9D47F6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D1CEF-1EC1-4F0C-9C8B-A6701888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6B171-DD46-4F49-8B57-5AF0F57E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C66A6-8DAC-47D5-80B0-0BBDD638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6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471953" flipH="1">
            <a:off x="-957277" y="-253853"/>
            <a:ext cx="6262759" cy="5627893"/>
            <a:chOff x="5858025" y="1787600"/>
            <a:chExt cx="1510550" cy="1373275"/>
          </a:xfrm>
        </p:grpSpPr>
        <p:sp>
          <p:nvSpPr>
            <p:cNvPr id="10" name="Google Shape;10;p2"/>
            <p:cNvSpPr/>
            <p:nvPr/>
          </p:nvSpPr>
          <p:spPr>
            <a:xfrm>
              <a:off x="5909675" y="1831475"/>
              <a:ext cx="1435475" cy="1232075"/>
            </a:xfrm>
            <a:custGeom>
              <a:avLst/>
              <a:gdLst/>
              <a:ahLst/>
              <a:cxnLst/>
              <a:rect l="l" t="t" r="r" b="b"/>
              <a:pathLst>
                <a:path w="57419" h="49283" extrusionOk="0">
                  <a:moveTo>
                    <a:pt x="45854" y="0"/>
                  </a:moveTo>
                  <a:cubicBezTo>
                    <a:pt x="41147" y="3493"/>
                    <a:pt x="36398" y="7007"/>
                    <a:pt x="31606" y="10521"/>
                  </a:cubicBezTo>
                  <a:cubicBezTo>
                    <a:pt x="21255" y="18103"/>
                    <a:pt x="10713" y="25706"/>
                    <a:pt x="0" y="33352"/>
                  </a:cubicBezTo>
                  <a:cubicBezTo>
                    <a:pt x="4111" y="38634"/>
                    <a:pt x="7944" y="43958"/>
                    <a:pt x="11480" y="49283"/>
                  </a:cubicBezTo>
                  <a:lnTo>
                    <a:pt x="43085" y="26303"/>
                  </a:lnTo>
                  <a:lnTo>
                    <a:pt x="57418" y="15888"/>
                  </a:lnTo>
                  <a:lnTo>
                    <a:pt x="45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78250" y="1791000"/>
              <a:ext cx="1177775" cy="874300"/>
            </a:xfrm>
            <a:custGeom>
              <a:avLst/>
              <a:gdLst/>
              <a:ahLst/>
              <a:cxnLst/>
              <a:rect l="l" t="t" r="r" b="b"/>
              <a:pathLst>
                <a:path w="47111" h="34972" extrusionOk="0">
                  <a:moveTo>
                    <a:pt x="45918" y="1"/>
                  </a:moveTo>
                  <a:cubicBezTo>
                    <a:pt x="41211" y="3493"/>
                    <a:pt x="36462" y="7007"/>
                    <a:pt x="31670" y="10522"/>
                  </a:cubicBezTo>
                  <a:lnTo>
                    <a:pt x="32863" y="12140"/>
                  </a:lnTo>
                  <a:cubicBezTo>
                    <a:pt x="37655" y="8626"/>
                    <a:pt x="42404" y="5112"/>
                    <a:pt x="47111" y="1619"/>
                  </a:cubicBezTo>
                  <a:lnTo>
                    <a:pt x="45918" y="1"/>
                  </a:lnTo>
                  <a:close/>
                  <a:moveTo>
                    <a:pt x="31649" y="10522"/>
                  </a:moveTo>
                  <a:cubicBezTo>
                    <a:pt x="21298" y="18103"/>
                    <a:pt x="10756" y="25728"/>
                    <a:pt x="1" y="33374"/>
                  </a:cubicBezTo>
                  <a:cubicBezTo>
                    <a:pt x="405" y="33906"/>
                    <a:pt x="831" y="34439"/>
                    <a:pt x="1236" y="34971"/>
                  </a:cubicBezTo>
                  <a:cubicBezTo>
                    <a:pt x="11970" y="27347"/>
                    <a:pt x="22491" y="19743"/>
                    <a:pt x="32841" y="12161"/>
                  </a:cubicBezTo>
                  <a:lnTo>
                    <a:pt x="31649" y="105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874525" y="1787600"/>
              <a:ext cx="1473825" cy="1279200"/>
            </a:xfrm>
            <a:custGeom>
              <a:avLst/>
              <a:gdLst/>
              <a:ahLst/>
              <a:cxnLst/>
              <a:rect l="l" t="t" r="r" b="b"/>
              <a:pathLst>
                <a:path w="58953" h="51168" extrusionOk="0">
                  <a:moveTo>
                    <a:pt x="46045" y="322"/>
                  </a:moveTo>
                  <a:lnTo>
                    <a:pt x="47515" y="2437"/>
                  </a:lnTo>
                  <a:lnTo>
                    <a:pt x="49070" y="4630"/>
                  </a:lnTo>
                  <a:cubicBezTo>
                    <a:pt x="49603" y="5376"/>
                    <a:pt x="50135" y="6100"/>
                    <a:pt x="50667" y="6845"/>
                  </a:cubicBezTo>
                  <a:lnTo>
                    <a:pt x="52265" y="9039"/>
                  </a:lnTo>
                  <a:lnTo>
                    <a:pt x="53862" y="11211"/>
                  </a:lnTo>
                  <a:lnTo>
                    <a:pt x="55459" y="13405"/>
                  </a:lnTo>
                  <a:lnTo>
                    <a:pt x="57078" y="15577"/>
                  </a:lnTo>
                  <a:lnTo>
                    <a:pt x="58619" y="17625"/>
                  </a:lnTo>
                  <a:lnTo>
                    <a:pt x="35780" y="34255"/>
                  </a:lnTo>
                  <a:lnTo>
                    <a:pt x="12932" y="50851"/>
                  </a:lnTo>
                  <a:lnTo>
                    <a:pt x="12932" y="50851"/>
                  </a:lnTo>
                  <a:cubicBezTo>
                    <a:pt x="12043" y="49510"/>
                    <a:pt x="11155" y="48207"/>
                    <a:pt x="10266" y="46885"/>
                  </a:cubicBezTo>
                  <a:lnTo>
                    <a:pt x="8882" y="44861"/>
                  </a:lnTo>
                  <a:lnTo>
                    <a:pt x="8179" y="43839"/>
                  </a:lnTo>
                  <a:cubicBezTo>
                    <a:pt x="7944" y="43498"/>
                    <a:pt x="7710" y="43158"/>
                    <a:pt x="7476" y="42838"/>
                  </a:cubicBezTo>
                  <a:lnTo>
                    <a:pt x="6006" y="40857"/>
                  </a:lnTo>
                  <a:lnTo>
                    <a:pt x="4516" y="38919"/>
                  </a:lnTo>
                  <a:lnTo>
                    <a:pt x="1513" y="35022"/>
                  </a:lnTo>
                  <a:lnTo>
                    <a:pt x="337" y="33548"/>
                  </a:lnTo>
                  <a:lnTo>
                    <a:pt x="337" y="33548"/>
                  </a:lnTo>
                  <a:lnTo>
                    <a:pt x="23236" y="17004"/>
                  </a:lnTo>
                  <a:lnTo>
                    <a:pt x="29008" y="12851"/>
                  </a:lnTo>
                  <a:lnTo>
                    <a:pt x="31883" y="10785"/>
                  </a:lnTo>
                  <a:lnTo>
                    <a:pt x="34737" y="8677"/>
                  </a:lnTo>
                  <a:lnTo>
                    <a:pt x="46045" y="322"/>
                  </a:lnTo>
                  <a:close/>
                  <a:moveTo>
                    <a:pt x="46075" y="0"/>
                  </a:moveTo>
                  <a:cubicBezTo>
                    <a:pt x="46044" y="0"/>
                    <a:pt x="46011" y="11"/>
                    <a:pt x="45982" y="30"/>
                  </a:cubicBezTo>
                  <a:lnTo>
                    <a:pt x="34567" y="8464"/>
                  </a:lnTo>
                  <a:lnTo>
                    <a:pt x="31713" y="10572"/>
                  </a:lnTo>
                  <a:lnTo>
                    <a:pt x="28837" y="12638"/>
                  </a:lnTo>
                  <a:lnTo>
                    <a:pt x="23087" y="16791"/>
                  </a:lnTo>
                  <a:lnTo>
                    <a:pt x="64" y="33403"/>
                  </a:lnTo>
                  <a:cubicBezTo>
                    <a:pt x="22" y="33446"/>
                    <a:pt x="0" y="33531"/>
                    <a:pt x="43" y="33595"/>
                  </a:cubicBezTo>
                  <a:lnTo>
                    <a:pt x="1278" y="35192"/>
                  </a:lnTo>
                  <a:lnTo>
                    <a:pt x="4175" y="39154"/>
                  </a:lnTo>
                  <a:lnTo>
                    <a:pt x="5623" y="41134"/>
                  </a:lnTo>
                  <a:lnTo>
                    <a:pt x="7093" y="43115"/>
                  </a:lnTo>
                  <a:cubicBezTo>
                    <a:pt x="7348" y="43434"/>
                    <a:pt x="7582" y="43775"/>
                    <a:pt x="7817" y="44116"/>
                  </a:cubicBezTo>
                  <a:lnTo>
                    <a:pt x="8520" y="45117"/>
                  </a:lnTo>
                  <a:lnTo>
                    <a:pt x="9925" y="47119"/>
                  </a:lnTo>
                  <a:cubicBezTo>
                    <a:pt x="10862" y="48461"/>
                    <a:pt x="11821" y="49781"/>
                    <a:pt x="12779" y="51123"/>
                  </a:cubicBezTo>
                  <a:cubicBezTo>
                    <a:pt x="12805" y="51149"/>
                    <a:pt x="12848" y="51167"/>
                    <a:pt x="12892" y="51167"/>
                  </a:cubicBezTo>
                  <a:cubicBezTo>
                    <a:pt x="12919" y="51167"/>
                    <a:pt x="12946" y="51160"/>
                    <a:pt x="12971" y="51144"/>
                  </a:cubicBezTo>
                  <a:lnTo>
                    <a:pt x="35908" y="34426"/>
                  </a:lnTo>
                  <a:lnTo>
                    <a:pt x="58867" y="17750"/>
                  </a:lnTo>
                  <a:cubicBezTo>
                    <a:pt x="58931" y="17707"/>
                    <a:pt x="58952" y="17643"/>
                    <a:pt x="58910" y="17579"/>
                  </a:cubicBezTo>
                  <a:lnTo>
                    <a:pt x="57355" y="15343"/>
                  </a:lnTo>
                  <a:lnTo>
                    <a:pt x="55800" y="13149"/>
                  </a:lnTo>
                  <a:lnTo>
                    <a:pt x="54224" y="10934"/>
                  </a:lnTo>
                  <a:lnTo>
                    <a:pt x="52627" y="8741"/>
                  </a:lnTo>
                  <a:lnTo>
                    <a:pt x="51030" y="6568"/>
                  </a:lnTo>
                  <a:cubicBezTo>
                    <a:pt x="50497" y="5844"/>
                    <a:pt x="49965" y="5099"/>
                    <a:pt x="49432" y="4375"/>
                  </a:cubicBezTo>
                  <a:lnTo>
                    <a:pt x="47814" y="2224"/>
                  </a:lnTo>
                  <a:lnTo>
                    <a:pt x="46174" y="51"/>
                  </a:lnTo>
                  <a:cubicBezTo>
                    <a:pt x="46150" y="16"/>
                    <a:pt x="46114" y="0"/>
                    <a:pt x="46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66275" y="2050300"/>
              <a:ext cx="316275" cy="432575"/>
            </a:xfrm>
            <a:custGeom>
              <a:avLst/>
              <a:gdLst/>
              <a:ahLst/>
              <a:cxnLst/>
              <a:rect l="l" t="t" r="r" b="b"/>
              <a:pathLst>
                <a:path w="12651" h="17303" extrusionOk="0">
                  <a:moveTo>
                    <a:pt x="170" y="0"/>
                  </a:moveTo>
                  <a:cubicBezTo>
                    <a:pt x="128" y="0"/>
                    <a:pt x="85" y="0"/>
                    <a:pt x="64" y="22"/>
                  </a:cubicBezTo>
                  <a:cubicBezTo>
                    <a:pt x="43" y="43"/>
                    <a:pt x="21" y="86"/>
                    <a:pt x="0" y="128"/>
                  </a:cubicBezTo>
                  <a:cubicBezTo>
                    <a:pt x="0" y="150"/>
                    <a:pt x="0" y="192"/>
                    <a:pt x="43" y="235"/>
                  </a:cubicBezTo>
                  <a:lnTo>
                    <a:pt x="383" y="703"/>
                  </a:lnTo>
                  <a:cubicBezTo>
                    <a:pt x="405" y="725"/>
                    <a:pt x="426" y="746"/>
                    <a:pt x="469" y="767"/>
                  </a:cubicBezTo>
                  <a:cubicBezTo>
                    <a:pt x="511" y="767"/>
                    <a:pt x="554" y="746"/>
                    <a:pt x="575" y="725"/>
                  </a:cubicBezTo>
                  <a:cubicBezTo>
                    <a:pt x="618" y="703"/>
                    <a:pt x="639" y="682"/>
                    <a:pt x="639" y="639"/>
                  </a:cubicBezTo>
                  <a:cubicBezTo>
                    <a:pt x="639" y="597"/>
                    <a:pt x="639" y="554"/>
                    <a:pt x="618" y="533"/>
                  </a:cubicBezTo>
                  <a:lnTo>
                    <a:pt x="277" y="64"/>
                  </a:lnTo>
                  <a:cubicBezTo>
                    <a:pt x="256" y="22"/>
                    <a:pt x="213" y="0"/>
                    <a:pt x="170" y="0"/>
                  </a:cubicBezTo>
                  <a:close/>
                  <a:moveTo>
                    <a:pt x="1030" y="1185"/>
                  </a:moveTo>
                  <a:cubicBezTo>
                    <a:pt x="999" y="1185"/>
                    <a:pt x="966" y="1195"/>
                    <a:pt x="937" y="1214"/>
                  </a:cubicBezTo>
                  <a:cubicBezTo>
                    <a:pt x="895" y="1236"/>
                    <a:pt x="873" y="1257"/>
                    <a:pt x="873" y="1300"/>
                  </a:cubicBezTo>
                  <a:cubicBezTo>
                    <a:pt x="852" y="1342"/>
                    <a:pt x="873" y="1385"/>
                    <a:pt x="895" y="1406"/>
                  </a:cubicBezTo>
                  <a:lnTo>
                    <a:pt x="1235" y="1875"/>
                  </a:lnTo>
                  <a:cubicBezTo>
                    <a:pt x="1257" y="1917"/>
                    <a:pt x="1299" y="1938"/>
                    <a:pt x="1342" y="1938"/>
                  </a:cubicBezTo>
                  <a:cubicBezTo>
                    <a:pt x="1363" y="1938"/>
                    <a:pt x="1406" y="1938"/>
                    <a:pt x="1448" y="1917"/>
                  </a:cubicBezTo>
                  <a:cubicBezTo>
                    <a:pt x="1512" y="1875"/>
                    <a:pt x="1512" y="1768"/>
                    <a:pt x="1470" y="1704"/>
                  </a:cubicBezTo>
                  <a:lnTo>
                    <a:pt x="1129" y="1236"/>
                  </a:lnTo>
                  <a:cubicBezTo>
                    <a:pt x="1105" y="1201"/>
                    <a:pt x="1069" y="1185"/>
                    <a:pt x="1030" y="1185"/>
                  </a:cubicBezTo>
                  <a:close/>
                  <a:moveTo>
                    <a:pt x="1896" y="2364"/>
                  </a:moveTo>
                  <a:cubicBezTo>
                    <a:pt x="1853" y="2364"/>
                    <a:pt x="1810" y="2364"/>
                    <a:pt x="1789" y="2386"/>
                  </a:cubicBezTo>
                  <a:cubicBezTo>
                    <a:pt x="1746" y="2407"/>
                    <a:pt x="1725" y="2450"/>
                    <a:pt x="1725" y="2492"/>
                  </a:cubicBezTo>
                  <a:cubicBezTo>
                    <a:pt x="1725" y="2514"/>
                    <a:pt x="1725" y="2556"/>
                    <a:pt x="1746" y="2599"/>
                  </a:cubicBezTo>
                  <a:lnTo>
                    <a:pt x="2087" y="3067"/>
                  </a:lnTo>
                  <a:cubicBezTo>
                    <a:pt x="2130" y="3089"/>
                    <a:pt x="2151" y="3110"/>
                    <a:pt x="2194" y="3131"/>
                  </a:cubicBezTo>
                  <a:cubicBezTo>
                    <a:pt x="2236" y="3131"/>
                    <a:pt x="2279" y="3110"/>
                    <a:pt x="2300" y="3089"/>
                  </a:cubicBezTo>
                  <a:cubicBezTo>
                    <a:pt x="2321" y="3067"/>
                    <a:pt x="2343" y="3046"/>
                    <a:pt x="2364" y="3003"/>
                  </a:cubicBezTo>
                  <a:cubicBezTo>
                    <a:pt x="2364" y="2961"/>
                    <a:pt x="2364" y="2918"/>
                    <a:pt x="2321" y="2897"/>
                  </a:cubicBezTo>
                  <a:lnTo>
                    <a:pt x="1981" y="2428"/>
                  </a:lnTo>
                  <a:cubicBezTo>
                    <a:pt x="1959" y="2386"/>
                    <a:pt x="1938" y="2364"/>
                    <a:pt x="1896" y="2364"/>
                  </a:cubicBezTo>
                  <a:close/>
                  <a:moveTo>
                    <a:pt x="2747" y="3536"/>
                  </a:moveTo>
                  <a:cubicBezTo>
                    <a:pt x="2705" y="3536"/>
                    <a:pt x="2684" y="3557"/>
                    <a:pt x="2641" y="3578"/>
                  </a:cubicBezTo>
                  <a:cubicBezTo>
                    <a:pt x="2620" y="3600"/>
                    <a:pt x="2598" y="3621"/>
                    <a:pt x="2598" y="3664"/>
                  </a:cubicBezTo>
                  <a:cubicBezTo>
                    <a:pt x="2577" y="3706"/>
                    <a:pt x="2598" y="3749"/>
                    <a:pt x="2620" y="3770"/>
                  </a:cubicBezTo>
                  <a:lnTo>
                    <a:pt x="2960" y="4239"/>
                  </a:lnTo>
                  <a:cubicBezTo>
                    <a:pt x="2982" y="4281"/>
                    <a:pt x="3003" y="4303"/>
                    <a:pt x="3046" y="4303"/>
                  </a:cubicBezTo>
                  <a:cubicBezTo>
                    <a:pt x="3088" y="4303"/>
                    <a:pt x="3131" y="4303"/>
                    <a:pt x="3152" y="4281"/>
                  </a:cubicBezTo>
                  <a:cubicBezTo>
                    <a:pt x="3195" y="4260"/>
                    <a:pt x="3216" y="4217"/>
                    <a:pt x="3216" y="4175"/>
                  </a:cubicBezTo>
                  <a:cubicBezTo>
                    <a:pt x="3216" y="4153"/>
                    <a:pt x="3216" y="4111"/>
                    <a:pt x="3195" y="4068"/>
                  </a:cubicBezTo>
                  <a:lnTo>
                    <a:pt x="2854" y="3600"/>
                  </a:lnTo>
                  <a:cubicBezTo>
                    <a:pt x="2833" y="3578"/>
                    <a:pt x="2790" y="3557"/>
                    <a:pt x="2747" y="3536"/>
                  </a:cubicBezTo>
                  <a:close/>
                  <a:moveTo>
                    <a:pt x="3621" y="4728"/>
                  </a:moveTo>
                  <a:cubicBezTo>
                    <a:pt x="3578" y="4728"/>
                    <a:pt x="3535" y="4728"/>
                    <a:pt x="3493" y="4750"/>
                  </a:cubicBezTo>
                  <a:cubicBezTo>
                    <a:pt x="3472" y="4771"/>
                    <a:pt x="3450" y="4814"/>
                    <a:pt x="3450" y="4835"/>
                  </a:cubicBezTo>
                  <a:lnTo>
                    <a:pt x="3450" y="4856"/>
                  </a:lnTo>
                  <a:cubicBezTo>
                    <a:pt x="3429" y="4878"/>
                    <a:pt x="3450" y="4920"/>
                    <a:pt x="3472" y="4963"/>
                  </a:cubicBezTo>
                  <a:lnTo>
                    <a:pt x="3812" y="5431"/>
                  </a:lnTo>
                  <a:cubicBezTo>
                    <a:pt x="3836" y="5466"/>
                    <a:pt x="3872" y="5482"/>
                    <a:pt x="3914" y="5482"/>
                  </a:cubicBezTo>
                  <a:cubicBezTo>
                    <a:pt x="3949" y="5482"/>
                    <a:pt x="3987" y="5472"/>
                    <a:pt x="4025" y="5453"/>
                  </a:cubicBezTo>
                  <a:cubicBezTo>
                    <a:pt x="4047" y="5431"/>
                    <a:pt x="4068" y="5410"/>
                    <a:pt x="4068" y="5367"/>
                  </a:cubicBezTo>
                  <a:cubicBezTo>
                    <a:pt x="4089" y="5325"/>
                    <a:pt x="4068" y="5282"/>
                    <a:pt x="4047" y="5261"/>
                  </a:cubicBezTo>
                  <a:lnTo>
                    <a:pt x="3706" y="4792"/>
                  </a:lnTo>
                  <a:cubicBezTo>
                    <a:pt x="3685" y="4750"/>
                    <a:pt x="3642" y="4728"/>
                    <a:pt x="3621" y="4728"/>
                  </a:cubicBezTo>
                  <a:close/>
                  <a:moveTo>
                    <a:pt x="4440" y="5899"/>
                  </a:moveTo>
                  <a:cubicBezTo>
                    <a:pt x="4414" y="5899"/>
                    <a:pt x="4389" y="5906"/>
                    <a:pt x="4366" y="5921"/>
                  </a:cubicBezTo>
                  <a:cubicBezTo>
                    <a:pt x="4345" y="5964"/>
                    <a:pt x="4323" y="5985"/>
                    <a:pt x="4302" y="6028"/>
                  </a:cubicBezTo>
                  <a:lnTo>
                    <a:pt x="4302" y="6049"/>
                  </a:lnTo>
                  <a:cubicBezTo>
                    <a:pt x="4302" y="6070"/>
                    <a:pt x="4302" y="6113"/>
                    <a:pt x="4323" y="6155"/>
                  </a:cubicBezTo>
                  <a:lnTo>
                    <a:pt x="4664" y="6624"/>
                  </a:lnTo>
                  <a:cubicBezTo>
                    <a:pt x="4686" y="6645"/>
                    <a:pt x="4728" y="6667"/>
                    <a:pt x="4771" y="6688"/>
                  </a:cubicBezTo>
                  <a:cubicBezTo>
                    <a:pt x="4813" y="6688"/>
                    <a:pt x="4835" y="6667"/>
                    <a:pt x="4877" y="6645"/>
                  </a:cubicBezTo>
                  <a:cubicBezTo>
                    <a:pt x="4898" y="6624"/>
                    <a:pt x="4920" y="6603"/>
                    <a:pt x="4941" y="6560"/>
                  </a:cubicBezTo>
                  <a:cubicBezTo>
                    <a:pt x="4941" y="6517"/>
                    <a:pt x="4920" y="6475"/>
                    <a:pt x="4898" y="6454"/>
                  </a:cubicBezTo>
                  <a:lnTo>
                    <a:pt x="4579" y="5964"/>
                  </a:lnTo>
                  <a:cubicBezTo>
                    <a:pt x="4538" y="5922"/>
                    <a:pt x="4488" y="5899"/>
                    <a:pt x="4440" y="5899"/>
                  </a:cubicBezTo>
                  <a:close/>
                  <a:moveTo>
                    <a:pt x="5324" y="7093"/>
                  </a:moveTo>
                  <a:cubicBezTo>
                    <a:pt x="5282" y="7093"/>
                    <a:pt x="5239" y="7093"/>
                    <a:pt x="5218" y="7114"/>
                  </a:cubicBezTo>
                  <a:cubicBezTo>
                    <a:pt x="5197" y="7156"/>
                    <a:pt x="5175" y="7178"/>
                    <a:pt x="5154" y="7220"/>
                  </a:cubicBezTo>
                  <a:cubicBezTo>
                    <a:pt x="5154" y="7263"/>
                    <a:pt x="5154" y="7305"/>
                    <a:pt x="5197" y="7327"/>
                  </a:cubicBezTo>
                  <a:lnTo>
                    <a:pt x="5537" y="7795"/>
                  </a:lnTo>
                  <a:cubicBezTo>
                    <a:pt x="5559" y="7838"/>
                    <a:pt x="5580" y="7859"/>
                    <a:pt x="5623" y="7859"/>
                  </a:cubicBezTo>
                  <a:cubicBezTo>
                    <a:pt x="5665" y="7859"/>
                    <a:pt x="5708" y="7859"/>
                    <a:pt x="5729" y="7838"/>
                  </a:cubicBezTo>
                  <a:cubicBezTo>
                    <a:pt x="5772" y="7817"/>
                    <a:pt x="5793" y="7774"/>
                    <a:pt x="5793" y="7731"/>
                  </a:cubicBezTo>
                  <a:cubicBezTo>
                    <a:pt x="5793" y="7710"/>
                    <a:pt x="5793" y="7668"/>
                    <a:pt x="5772" y="7625"/>
                  </a:cubicBezTo>
                  <a:lnTo>
                    <a:pt x="5431" y="7156"/>
                  </a:lnTo>
                  <a:cubicBezTo>
                    <a:pt x="5410" y="7135"/>
                    <a:pt x="5367" y="7114"/>
                    <a:pt x="5324" y="7093"/>
                  </a:cubicBezTo>
                  <a:close/>
                  <a:moveTo>
                    <a:pt x="6156" y="8283"/>
                  </a:moveTo>
                  <a:cubicBezTo>
                    <a:pt x="6125" y="8283"/>
                    <a:pt x="6094" y="8290"/>
                    <a:pt x="6070" y="8306"/>
                  </a:cubicBezTo>
                  <a:cubicBezTo>
                    <a:pt x="6049" y="8328"/>
                    <a:pt x="6027" y="8370"/>
                    <a:pt x="6027" y="8392"/>
                  </a:cubicBezTo>
                  <a:cubicBezTo>
                    <a:pt x="6006" y="8434"/>
                    <a:pt x="6027" y="8477"/>
                    <a:pt x="6049" y="8519"/>
                  </a:cubicBezTo>
                  <a:lnTo>
                    <a:pt x="6389" y="8988"/>
                  </a:lnTo>
                  <a:cubicBezTo>
                    <a:pt x="6411" y="9009"/>
                    <a:pt x="6453" y="9031"/>
                    <a:pt x="6496" y="9031"/>
                  </a:cubicBezTo>
                  <a:cubicBezTo>
                    <a:pt x="6502" y="9037"/>
                    <a:pt x="6510" y="9039"/>
                    <a:pt x="6519" y="9039"/>
                  </a:cubicBezTo>
                  <a:cubicBezTo>
                    <a:pt x="6540" y="9039"/>
                    <a:pt x="6566" y="9024"/>
                    <a:pt x="6581" y="9009"/>
                  </a:cubicBezTo>
                  <a:cubicBezTo>
                    <a:pt x="6624" y="8988"/>
                    <a:pt x="6645" y="8967"/>
                    <a:pt x="6645" y="8924"/>
                  </a:cubicBezTo>
                  <a:cubicBezTo>
                    <a:pt x="6666" y="8881"/>
                    <a:pt x="6645" y="8839"/>
                    <a:pt x="6624" y="8818"/>
                  </a:cubicBezTo>
                  <a:lnTo>
                    <a:pt x="6283" y="8328"/>
                  </a:lnTo>
                  <a:cubicBezTo>
                    <a:pt x="6257" y="8301"/>
                    <a:pt x="6206" y="8283"/>
                    <a:pt x="6156" y="8283"/>
                  </a:cubicBezTo>
                  <a:close/>
                  <a:moveTo>
                    <a:pt x="7050" y="9457"/>
                  </a:moveTo>
                  <a:cubicBezTo>
                    <a:pt x="7007" y="9457"/>
                    <a:pt x="6964" y="9457"/>
                    <a:pt x="6943" y="9499"/>
                  </a:cubicBezTo>
                  <a:cubicBezTo>
                    <a:pt x="6900" y="9520"/>
                    <a:pt x="6879" y="9542"/>
                    <a:pt x="6879" y="9584"/>
                  </a:cubicBezTo>
                  <a:cubicBezTo>
                    <a:pt x="6879" y="9627"/>
                    <a:pt x="6879" y="9670"/>
                    <a:pt x="6900" y="9691"/>
                  </a:cubicBezTo>
                  <a:lnTo>
                    <a:pt x="7241" y="10159"/>
                  </a:lnTo>
                  <a:cubicBezTo>
                    <a:pt x="7263" y="10202"/>
                    <a:pt x="7305" y="10223"/>
                    <a:pt x="7348" y="10223"/>
                  </a:cubicBezTo>
                  <a:cubicBezTo>
                    <a:pt x="7390" y="10223"/>
                    <a:pt x="7412" y="10223"/>
                    <a:pt x="7454" y="10202"/>
                  </a:cubicBezTo>
                  <a:cubicBezTo>
                    <a:pt x="7475" y="10181"/>
                    <a:pt x="7497" y="10138"/>
                    <a:pt x="7518" y="10095"/>
                  </a:cubicBezTo>
                  <a:cubicBezTo>
                    <a:pt x="7518" y="10053"/>
                    <a:pt x="7497" y="10032"/>
                    <a:pt x="7475" y="9989"/>
                  </a:cubicBezTo>
                  <a:lnTo>
                    <a:pt x="7135" y="9520"/>
                  </a:lnTo>
                  <a:cubicBezTo>
                    <a:pt x="7113" y="9499"/>
                    <a:pt x="7092" y="9478"/>
                    <a:pt x="7050" y="9457"/>
                  </a:cubicBezTo>
                  <a:close/>
                  <a:moveTo>
                    <a:pt x="7868" y="10640"/>
                  </a:moveTo>
                  <a:cubicBezTo>
                    <a:pt x="7845" y="10640"/>
                    <a:pt x="7825" y="10655"/>
                    <a:pt x="7795" y="10670"/>
                  </a:cubicBezTo>
                  <a:cubicBezTo>
                    <a:pt x="7774" y="10692"/>
                    <a:pt x="7752" y="10734"/>
                    <a:pt x="7731" y="10756"/>
                  </a:cubicBezTo>
                  <a:cubicBezTo>
                    <a:pt x="7710" y="10798"/>
                    <a:pt x="7731" y="10841"/>
                    <a:pt x="7752" y="10862"/>
                  </a:cubicBezTo>
                  <a:lnTo>
                    <a:pt x="8093" y="11331"/>
                  </a:lnTo>
                  <a:cubicBezTo>
                    <a:pt x="8114" y="11373"/>
                    <a:pt x="8157" y="11395"/>
                    <a:pt x="8200" y="11395"/>
                  </a:cubicBezTo>
                  <a:cubicBezTo>
                    <a:pt x="8221" y="11395"/>
                    <a:pt x="8264" y="11395"/>
                    <a:pt x="8306" y="11373"/>
                  </a:cubicBezTo>
                  <a:cubicBezTo>
                    <a:pt x="8327" y="11352"/>
                    <a:pt x="8349" y="11309"/>
                    <a:pt x="8349" y="11267"/>
                  </a:cubicBezTo>
                  <a:cubicBezTo>
                    <a:pt x="8370" y="11224"/>
                    <a:pt x="8349" y="11203"/>
                    <a:pt x="8327" y="11160"/>
                  </a:cubicBezTo>
                  <a:lnTo>
                    <a:pt x="8008" y="10713"/>
                  </a:lnTo>
                  <a:cubicBezTo>
                    <a:pt x="7987" y="10670"/>
                    <a:pt x="7944" y="10649"/>
                    <a:pt x="7901" y="10649"/>
                  </a:cubicBezTo>
                  <a:cubicBezTo>
                    <a:pt x="7889" y="10643"/>
                    <a:pt x="7878" y="10640"/>
                    <a:pt x="7868" y="10640"/>
                  </a:cubicBezTo>
                  <a:close/>
                  <a:moveTo>
                    <a:pt x="8716" y="11812"/>
                  </a:moveTo>
                  <a:cubicBezTo>
                    <a:pt x="8688" y="11812"/>
                    <a:pt x="8662" y="11827"/>
                    <a:pt x="8647" y="11842"/>
                  </a:cubicBezTo>
                  <a:cubicBezTo>
                    <a:pt x="8604" y="11863"/>
                    <a:pt x="8583" y="11906"/>
                    <a:pt x="8583" y="11927"/>
                  </a:cubicBezTo>
                  <a:cubicBezTo>
                    <a:pt x="8583" y="11970"/>
                    <a:pt x="8583" y="12012"/>
                    <a:pt x="8604" y="12055"/>
                  </a:cubicBezTo>
                  <a:lnTo>
                    <a:pt x="8945" y="12523"/>
                  </a:lnTo>
                  <a:cubicBezTo>
                    <a:pt x="8988" y="12545"/>
                    <a:pt x="9009" y="12566"/>
                    <a:pt x="9052" y="12566"/>
                  </a:cubicBezTo>
                  <a:cubicBezTo>
                    <a:pt x="9064" y="12572"/>
                    <a:pt x="9076" y="12575"/>
                    <a:pt x="9088" y="12575"/>
                  </a:cubicBezTo>
                  <a:cubicBezTo>
                    <a:pt x="9117" y="12575"/>
                    <a:pt x="9143" y="12560"/>
                    <a:pt x="9158" y="12545"/>
                  </a:cubicBezTo>
                  <a:cubicBezTo>
                    <a:pt x="9201" y="12523"/>
                    <a:pt x="9222" y="12502"/>
                    <a:pt x="9222" y="12459"/>
                  </a:cubicBezTo>
                  <a:cubicBezTo>
                    <a:pt x="9222" y="12417"/>
                    <a:pt x="9222" y="12374"/>
                    <a:pt x="9201" y="12353"/>
                  </a:cubicBezTo>
                  <a:lnTo>
                    <a:pt x="8860" y="11863"/>
                  </a:lnTo>
                  <a:cubicBezTo>
                    <a:pt x="8817" y="11842"/>
                    <a:pt x="8796" y="11821"/>
                    <a:pt x="8753" y="11821"/>
                  </a:cubicBezTo>
                  <a:cubicBezTo>
                    <a:pt x="8741" y="11814"/>
                    <a:pt x="8728" y="11812"/>
                    <a:pt x="8716" y="11812"/>
                  </a:cubicBezTo>
                  <a:close/>
                  <a:moveTo>
                    <a:pt x="9605" y="12992"/>
                  </a:moveTo>
                  <a:cubicBezTo>
                    <a:pt x="9563" y="12992"/>
                    <a:pt x="9541" y="12992"/>
                    <a:pt x="9499" y="13013"/>
                  </a:cubicBezTo>
                  <a:cubicBezTo>
                    <a:pt x="9477" y="13035"/>
                    <a:pt x="9456" y="13077"/>
                    <a:pt x="9456" y="13120"/>
                  </a:cubicBezTo>
                  <a:cubicBezTo>
                    <a:pt x="9435" y="13162"/>
                    <a:pt x="9456" y="13184"/>
                    <a:pt x="9477" y="13226"/>
                  </a:cubicBezTo>
                  <a:lnTo>
                    <a:pt x="9818" y="13695"/>
                  </a:lnTo>
                  <a:cubicBezTo>
                    <a:pt x="9846" y="13736"/>
                    <a:pt x="9891" y="13760"/>
                    <a:pt x="9937" y="13760"/>
                  </a:cubicBezTo>
                  <a:cubicBezTo>
                    <a:pt x="9962" y="13760"/>
                    <a:pt x="9987" y="13752"/>
                    <a:pt x="10010" y="13737"/>
                  </a:cubicBezTo>
                  <a:cubicBezTo>
                    <a:pt x="10053" y="13716"/>
                    <a:pt x="10074" y="13673"/>
                    <a:pt x="10074" y="13631"/>
                  </a:cubicBezTo>
                  <a:cubicBezTo>
                    <a:pt x="10074" y="13588"/>
                    <a:pt x="10074" y="13567"/>
                    <a:pt x="10053" y="13524"/>
                  </a:cubicBezTo>
                  <a:lnTo>
                    <a:pt x="9712" y="13056"/>
                  </a:lnTo>
                  <a:cubicBezTo>
                    <a:pt x="9690" y="13013"/>
                    <a:pt x="9648" y="12992"/>
                    <a:pt x="9605" y="12992"/>
                  </a:cubicBezTo>
                  <a:close/>
                  <a:moveTo>
                    <a:pt x="10442" y="14176"/>
                  </a:moveTo>
                  <a:cubicBezTo>
                    <a:pt x="10413" y="14176"/>
                    <a:pt x="10387" y="14191"/>
                    <a:pt x="10372" y="14206"/>
                  </a:cubicBezTo>
                  <a:cubicBezTo>
                    <a:pt x="10308" y="14248"/>
                    <a:pt x="10287" y="14334"/>
                    <a:pt x="10329" y="14398"/>
                  </a:cubicBezTo>
                  <a:lnTo>
                    <a:pt x="10670" y="14887"/>
                  </a:lnTo>
                  <a:cubicBezTo>
                    <a:pt x="10691" y="14909"/>
                    <a:pt x="10734" y="14930"/>
                    <a:pt x="10777" y="14930"/>
                  </a:cubicBezTo>
                  <a:cubicBezTo>
                    <a:pt x="10783" y="14936"/>
                    <a:pt x="10791" y="14939"/>
                    <a:pt x="10800" y="14939"/>
                  </a:cubicBezTo>
                  <a:cubicBezTo>
                    <a:pt x="10823" y="14939"/>
                    <a:pt x="10853" y="14924"/>
                    <a:pt x="10883" y="14909"/>
                  </a:cubicBezTo>
                  <a:cubicBezTo>
                    <a:pt x="10904" y="14887"/>
                    <a:pt x="10926" y="14845"/>
                    <a:pt x="10926" y="14824"/>
                  </a:cubicBezTo>
                  <a:cubicBezTo>
                    <a:pt x="10947" y="14781"/>
                    <a:pt x="10926" y="14738"/>
                    <a:pt x="10904" y="14717"/>
                  </a:cubicBezTo>
                  <a:lnTo>
                    <a:pt x="10564" y="14227"/>
                  </a:lnTo>
                  <a:cubicBezTo>
                    <a:pt x="10542" y="14206"/>
                    <a:pt x="10500" y="14185"/>
                    <a:pt x="10478" y="14185"/>
                  </a:cubicBezTo>
                  <a:cubicBezTo>
                    <a:pt x="10466" y="14178"/>
                    <a:pt x="10454" y="14176"/>
                    <a:pt x="10442" y="14176"/>
                  </a:cubicBezTo>
                  <a:close/>
                  <a:moveTo>
                    <a:pt x="11330" y="15356"/>
                  </a:moveTo>
                  <a:cubicBezTo>
                    <a:pt x="11288" y="15356"/>
                    <a:pt x="11245" y="15356"/>
                    <a:pt x="11224" y="15377"/>
                  </a:cubicBezTo>
                  <a:cubicBezTo>
                    <a:pt x="11181" y="15399"/>
                    <a:pt x="11160" y="15441"/>
                    <a:pt x="11160" y="15484"/>
                  </a:cubicBezTo>
                  <a:cubicBezTo>
                    <a:pt x="11160" y="15526"/>
                    <a:pt x="11160" y="15548"/>
                    <a:pt x="11181" y="15590"/>
                  </a:cubicBezTo>
                  <a:lnTo>
                    <a:pt x="11543" y="16059"/>
                  </a:lnTo>
                  <a:cubicBezTo>
                    <a:pt x="11565" y="16101"/>
                    <a:pt x="11586" y="16123"/>
                    <a:pt x="11629" y="16123"/>
                  </a:cubicBezTo>
                  <a:cubicBezTo>
                    <a:pt x="11671" y="16123"/>
                    <a:pt x="11714" y="16123"/>
                    <a:pt x="11735" y="16101"/>
                  </a:cubicBezTo>
                  <a:cubicBezTo>
                    <a:pt x="11778" y="16080"/>
                    <a:pt x="11799" y="16037"/>
                    <a:pt x="11799" y="15995"/>
                  </a:cubicBezTo>
                  <a:cubicBezTo>
                    <a:pt x="11799" y="15952"/>
                    <a:pt x="11799" y="15910"/>
                    <a:pt x="11778" y="15888"/>
                  </a:cubicBezTo>
                  <a:lnTo>
                    <a:pt x="11437" y="15420"/>
                  </a:lnTo>
                  <a:cubicBezTo>
                    <a:pt x="11394" y="15377"/>
                    <a:pt x="11373" y="15356"/>
                    <a:pt x="11330" y="15356"/>
                  </a:cubicBezTo>
                  <a:close/>
                  <a:moveTo>
                    <a:pt x="12149" y="16540"/>
                  </a:moveTo>
                  <a:cubicBezTo>
                    <a:pt x="12125" y="16540"/>
                    <a:pt x="12106" y="16555"/>
                    <a:pt x="12076" y="16570"/>
                  </a:cubicBezTo>
                  <a:cubicBezTo>
                    <a:pt x="12054" y="16591"/>
                    <a:pt x="12033" y="16613"/>
                    <a:pt x="12033" y="16655"/>
                  </a:cubicBezTo>
                  <a:cubicBezTo>
                    <a:pt x="12012" y="16698"/>
                    <a:pt x="12033" y="16740"/>
                    <a:pt x="12054" y="16762"/>
                  </a:cubicBezTo>
                  <a:lnTo>
                    <a:pt x="12395" y="17251"/>
                  </a:lnTo>
                  <a:cubicBezTo>
                    <a:pt x="12417" y="17273"/>
                    <a:pt x="12459" y="17294"/>
                    <a:pt x="12480" y="17294"/>
                  </a:cubicBezTo>
                  <a:cubicBezTo>
                    <a:pt x="12493" y="17300"/>
                    <a:pt x="12505" y="17303"/>
                    <a:pt x="12517" y="17303"/>
                  </a:cubicBezTo>
                  <a:cubicBezTo>
                    <a:pt x="12546" y="17303"/>
                    <a:pt x="12572" y="17288"/>
                    <a:pt x="12587" y="17273"/>
                  </a:cubicBezTo>
                  <a:cubicBezTo>
                    <a:pt x="12630" y="17251"/>
                    <a:pt x="12651" y="17209"/>
                    <a:pt x="12651" y="17188"/>
                  </a:cubicBezTo>
                  <a:cubicBezTo>
                    <a:pt x="12651" y="17145"/>
                    <a:pt x="12651" y="17102"/>
                    <a:pt x="12630" y="17081"/>
                  </a:cubicBezTo>
                  <a:lnTo>
                    <a:pt x="12289" y="16591"/>
                  </a:lnTo>
                  <a:cubicBezTo>
                    <a:pt x="12267" y="16570"/>
                    <a:pt x="12225" y="16549"/>
                    <a:pt x="12182" y="16549"/>
                  </a:cubicBezTo>
                  <a:cubicBezTo>
                    <a:pt x="12170" y="16542"/>
                    <a:pt x="12159" y="16540"/>
                    <a:pt x="12149" y="165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76525" y="2409425"/>
              <a:ext cx="378050" cy="330275"/>
            </a:xfrm>
            <a:custGeom>
              <a:avLst/>
              <a:gdLst/>
              <a:ahLst/>
              <a:cxnLst/>
              <a:rect l="l" t="t" r="r" b="b"/>
              <a:pathLst>
                <a:path w="15122" h="13211" extrusionOk="0">
                  <a:moveTo>
                    <a:pt x="4183" y="0"/>
                  </a:moveTo>
                  <a:cubicBezTo>
                    <a:pt x="4165" y="0"/>
                    <a:pt x="4148" y="4"/>
                    <a:pt x="4132" y="11"/>
                  </a:cubicBezTo>
                  <a:cubicBezTo>
                    <a:pt x="3450" y="267"/>
                    <a:pt x="3237" y="1247"/>
                    <a:pt x="3450" y="2929"/>
                  </a:cubicBezTo>
                  <a:cubicBezTo>
                    <a:pt x="3472" y="3057"/>
                    <a:pt x="3493" y="3185"/>
                    <a:pt x="3514" y="3312"/>
                  </a:cubicBezTo>
                  <a:lnTo>
                    <a:pt x="3088" y="3483"/>
                  </a:lnTo>
                  <a:cubicBezTo>
                    <a:pt x="2939" y="4058"/>
                    <a:pt x="3174" y="4654"/>
                    <a:pt x="3685" y="4974"/>
                  </a:cubicBezTo>
                  <a:lnTo>
                    <a:pt x="3834" y="4910"/>
                  </a:lnTo>
                  <a:cubicBezTo>
                    <a:pt x="3940" y="5357"/>
                    <a:pt x="4047" y="5847"/>
                    <a:pt x="4175" y="6401"/>
                  </a:cubicBezTo>
                  <a:cubicBezTo>
                    <a:pt x="2194" y="7189"/>
                    <a:pt x="1129" y="7636"/>
                    <a:pt x="937" y="7742"/>
                  </a:cubicBezTo>
                  <a:cubicBezTo>
                    <a:pt x="234" y="8147"/>
                    <a:pt x="0" y="8637"/>
                    <a:pt x="192" y="9191"/>
                  </a:cubicBezTo>
                  <a:cubicBezTo>
                    <a:pt x="316" y="9486"/>
                    <a:pt x="611" y="9634"/>
                    <a:pt x="1069" y="9634"/>
                  </a:cubicBezTo>
                  <a:cubicBezTo>
                    <a:pt x="1237" y="9634"/>
                    <a:pt x="1428" y="9614"/>
                    <a:pt x="1640" y="9574"/>
                  </a:cubicBezTo>
                  <a:cubicBezTo>
                    <a:pt x="1853" y="9531"/>
                    <a:pt x="2939" y="9127"/>
                    <a:pt x="4941" y="8381"/>
                  </a:cubicBezTo>
                  <a:cubicBezTo>
                    <a:pt x="5112" y="8701"/>
                    <a:pt x="5282" y="8999"/>
                    <a:pt x="5431" y="9276"/>
                  </a:cubicBezTo>
                  <a:lnTo>
                    <a:pt x="5431" y="9297"/>
                  </a:lnTo>
                  <a:cubicBezTo>
                    <a:pt x="5474" y="9382"/>
                    <a:pt x="5538" y="9489"/>
                    <a:pt x="5601" y="9574"/>
                  </a:cubicBezTo>
                  <a:lnTo>
                    <a:pt x="5452" y="9616"/>
                  </a:lnTo>
                  <a:cubicBezTo>
                    <a:pt x="5303" y="10191"/>
                    <a:pt x="5538" y="10788"/>
                    <a:pt x="6027" y="11129"/>
                  </a:cubicBezTo>
                  <a:lnTo>
                    <a:pt x="6432" y="10980"/>
                  </a:lnTo>
                  <a:cubicBezTo>
                    <a:pt x="6539" y="11150"/>
                    <a:pt x="6624" y="11320"/>
                    <a:pt x="6730" y="11448"/>
                  </a:cubicBezTo>
                  <a:cubicBezTo>
                    <a:pt x="7541" y="12619"/>
                    <a:pt x="8260" y="13211"/>
                    <a:pt x="8875" y="13211"/>
                  </a:cubicBezTo>
                  <a:cubicBezTo>
                    <a:pt x="8987" y="13211"/>
                    <a:pt x="9096" y="13191"/>
                    <a:pt x="9201" y="13152"/>
                  </a:cubicBezTo>
                  <a:cubicBezTo>
                    <a:pt x="9414" y="13067"/>
                    <a:pt x="9286" y="12343"/>
                    <a:pt x="8775" y="10958"/>
                  </a:cubicBezTo>
                  <a:cubicBezTo>
                    <a:pt x="7923" y="8658"/>
                    <a:pt x="7497" y="7487"/>
                    <a:pt x="7497" y="7465"/>
                  </a:cubicBezTo>
                  <a:cubicBezTo>
                    <a:pt x="9542" y="6656"/>
                    <a:pt x="11522" y="5698"/>
                    <a:pt x="13439" y="4590"/>
                  </a:cubicBezTo>
                  <a:cubicBezTo>
                    <a:pt x="14045" y="5215"/>
                    <a:pt x="14466" y="5520"/>
                    <a:pt x="14701" y="5520"/>
                  </a:cubicBezTo>
                  <a:cubicBezTo>
                    <a:pt x="14731" y="5520"/>
                    <a:pt x="14757" y="5515"/>
                    <a:pt x="14781" y="5506"/>
                  </a:cubicBezTo>
                  <a:cubicBezTo>
                    <a:pt x="14972" y="5463"/>
                    <a:pt x="15058" y="5250"/>
                    <a:pt x="14994" y="5080"/>
                  </a:cubicBezTo>
                  <a:cubicBezTo>
                    <a:pt x="14909" y="4739"/>
                    <a:pt x="14802" y="4420"/>
                    <a:pt x="14653" y="4100"/>
                  </a:cubicBezTo>
                  <a:cubicBezTo>
                    <a:pt x="15121" y="3568"/>
                    <a:pt x="14994" y="3248"/>
                    <a:pt x="14291" y="3163"/>
                  </a:cubicBezTo>
                  <a:cubicBezTo>
                    <a:pt x="14184" y="2823"/>
                    <a:pt x="14057" y="2503"/>
                    <a:pt x="13886" y="2205"/>
                  </a:cubicBezTo>
                  <a:cubicBezTo>
                    <a:pt x="13837" y="2073"/>
                    <a:pt x="13710" y="1992"/>
                    <a:pt x="13577" y="1992"/>
                  </a:cubicBezTo>
                  <a:cubicBezTo>
                    <a:pt x="13538" y="1992"/>
                    <a:pt x="13499" y="1999"/>
                    <a:pt x="13460" y="2013"/>
                  </a:cubicBezTo>
                  <a:cubicBezTo>
                    <a:pt x="13205" y="2098"/>
                    <a:pt x="13077" y="2610"/>
                    <a:pt x="13013" y="3525"/>
                  </a:cubicBezTo>
                  <a:cubicBezTo>
                    <a:pt x="10862" y="3973"/>
                    <a:pt x="8753" y="4612"/>
                    <a:pt x="6688" y="5378"/>
                  </a:cubicBezTo>
                  <a:cubicBezTo>
                    <a:pt x="6688" y="5357"/>
                    <a:pt x="6219" y="4207"/>
                    <a:pt x="5303" y="1928"/>
                  </a:cubicBezTo>
                  <a:cubicBezTo>
                    <a:pt x="4788" y="660"/>
                    <a:pt x="4420" y="0"/>
                    <a:pt x="4183" y="0"/>
                  </a:cubicBezTo>
                  <a:close/>
                </a:path>
              </a:pathLst>
            </a:custGeom>
            <a:solidFill>
              <a:srgbClr val="BD5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966625" y="1880450"/>
              <a:ext cx="1212400" cy="1116550"/>
            </a:xfrm>
            <a:custGeom>
              <a:avLst/>
              <a:gdLst/>
              <a:ahLst/>
              <a:cxnLst/>
              <a:rect l="l" t="t" r="r" b="b"/>
              <a:pathLst>
                <a:path w="48496" h="44662" extrusionOk="0">
                  <a:moveTo>
                    <a:pt x="43214" y="1"/>
                  </a:moveTo>
                  <a:lnTo>
                    <a:pt x="38848" y="3153"/>
                  </a:lnTo>
                  <a:lnTo>
                    <a:pt x="39125" y="3557"/>
                  </a:lnTo>
                  <a:lnTo>
                    <a:pt x="43491" y="384"/>
                  </a:lnTo>
                  <a:lnTo>
                    <a:pt x="43214" y="1"/>
                  </a:lnTo>
                  <a:close/>
                  <a:moveTo>
                    <a:pt x="43597" y="533"/>
                  </a:moveTo>
                  <a:lnTo>
                    <a:pt x="39231" y="3706"/>
                  </a:lnTo>
                  <a:lnTo>
                    <a:pt x="39359" y="3855"/>
                  </a:lnTo>
                  <a:lnTo>
                    <a:pt x="43704" y="682"/>
                  </a:lnTo>
                  <a:lnTo>
                    <a:pt x="43597" y="533"/>
                  </a:lnTo>
                  <a:close/>
                  <a:moveTo>
                    <a:pt x="43768" y="767"/>
                  </a:moveTo>
                  <a:lnTo>
                    <a:pt x="39402" y="3919"/>
                  </a:lnTo>
                  <a:lnTo>
                    <a:pt x="39764" y="4409"/>
                  </a:lnTo>
                  <a:lnTo>
                    <a:pt x="44130" y="1257"/>
                  </a:lnTo>
                  <a:lnTo>
                    <a:pt x="43768" y="767"/>
                  </a:lnTo>
                  <a:close/>
                  <a:moveTo>
                    <a:pt x="44236" y="1427"/>
                  </a:moveTo>
                  <a:lnTo>
                    <a:pt x="39870" y="4579"/>
                  </a:lnTo>
                  <a:lnTo>
                    <a:pt x="39955" y="4686"/>
                  </a:lnTo>
                  <a:lnTo>
                    <a:pt x="44321" y="1534"/>
                  </a:lnTo>
                  <a:lnTo>
                    <a:pt x="44236" y="1427"/>
                  </a:lnTo>
                  <a:close/>
                  <a:moveTo>
                    <a:pt x="44406" y="1662"/>
                  </a:moveTo>
                  <a:lnTo>
                    <a:pt x="40040" y="4835"/>
                  </a:lnTo>
                  <a:lnTo>
                    <a:pt x="40296" y="5176"/>
                  </a:lnTo>
                  <a:lnTo>
                    <a:pt x="44662" y="2002"/>
                  </a:lnTo>
                  <a:lnTo>
                    <a:pt x="44406" y="1662"/>
                  </a:lnTo>
                  <a:close/>
                  <a:moveTo>
                    <a:pt x="44747" y="2130"/>
                  </a:moveTo>
                  <a:lnTo>
                    <a:pt x="40403" y="5282"/>
                  </a:lnTo>
                  <a:lnTo>
                    <a:pt x="40637" y="5623"/>
                  </a:lnTo>
                  <a:lnTo>
                    <a:pt x="45003" y="2471"/>
                  </a:lnTo>
                  <a:lnTo>
                    <a:pt x="44747" y="2130"/>
                  </a:lnTo>
                  <a:close/>
                  <a:moveTo>
                    <a:pt x="45067" y="2535"/>
                  </a:moveTo>
                  <a:lnTo>
                    <a:pt x="40701" y="5708"/>
                  </a:lnTo>
                  <a:lnTo>
                    <a:pt x="41105" y="6283"/>
                  </a:lnTo>
                  <a:lnTo>
                    <a:pt x="45471" y="3110"/>
                  </a:lnTo>
                  <a:lnTo>
                    <a:pt x="45067" y="2535"/>
                  </a:lnTo>
                  <a:close/>
                  <a:moveTo>
                    <a:pt x="45599" y="3302"/>
                  </a:moveTo>
                  <a:lnTo>
                    <a:pt x="41254" y="6475"/>
                  </a:lnTo>
                  <a:lnTo>
                    <a:pt x="41361" y="6624"/>
                  </a:lnTo>
                  <a:lnTo>
                    <a:pt x="45727" y="3451"/>
                  </a:lnTo>
                  <a:lnTo>
                    <a:pt x="45599" y="3302"/>
                  </a:lnTo>
                  <a:close/>
                  <a:moveTo>
                    <a:pt x="45770" y="3515"/>
                  </a:moveTo>
                  <a:lnTo>
                    <a:pt x="41404" y="6688"/>
                  </a:lnTo>
                  <a:lnTo>
                    <a:pt x="41510" y="6858"/>
                  </a:lnTo>
                  <a:lnTo>
                    <a:pt x="45876" y="3685"/>
                  </a:lnTo>
                  <a:lnTo>
                    <a:pt x="45770" y="3515"/>
                  </a:lnTo>
                  <a:close/>
                  <a:moveTo>
                    <a:pt x="45940" y="3749"/>
                  </a:moveTo>
                  <a:lnTo>
                    <a:pt x="41574" y="6922"/>
                  </a:lnTo>
                  <a:lnTo>
                    <a:pt x="41766" y="7156"/>
                  </a:lnTo>
                  <a:lnTo>
                    <a:pt x="46110" y="3983"/>
                  </a:lnTo>
                  <a:lnTo>
                    <a:pt x="45940" y="3749"/>
                  </a:lnTo>
                  <a:close/>
                  <a:moveTo>
                    <a:pt x="46174" y="4047"/>
                  </a:moveTo>
                  <a:lnTo>
                    <a:pt x="41808" y="7220"/>
                  </a:lnTo>
                  <a:lnTo>
                    <a:pt x="42085" y="7604"/>
                  </a:lnTo>
                  <a:lnTo>
                    <a:pt x="46451" y="4452"/>
                  </a:lnTo>
                  <a:lnTo>
                    <a:pt x="46430" y="4430"/>
                  </a:lnTo>
                  <a:lnTo>
                    <a:pt x="46174" y="4047"/>
                  </a:lnTo>
                  <a:close/>
                  <a:moveTo>
                    <a:pt x="46515" y="4537"/>
                  </a:moveTo>
                  <a:lnTo>
                    <a:pt x="42149" y="7689"/>
                  </a:lnTo>
                  <a:lnTo>
                    <a:pt x="42383" y="8051"/>
                  </a:lnTo>
                  <a:lnTo>
                    <a:pt x="46749" y="4878"/>
                  </a:lnTo>
                  <a:lnTo>
                    <a:pt x="46515" y="4537"/>
                  </a:lnTo>
                  <a:close/>
                  <a:moveTo>
                    <a:pt x="46813" y="4963"/>
                  </a:moveTo>
                  <a:lnTo>
                    <a:pt x="42447" y="8115"/>
                  </a:lnTo>
                  <a:lnTo>
                    <a:pt x="42703" y="8456"/>
                  </a:lnTo>
                  <a:lnTo>
                    <a:pt x="47047" y="5304"/>
                  </a:lnTo>
                  <a:lnTo>
                    <a:pt x="46813" y="4963"/>
                  </a:lnTo>
                  <a:close/>
                  <a:moveTo>
                    <a:pt x="47133" y="5389"/>
                  </a:moveTo>
                  <a:lnTo>
                    <a:pt x="42767" y="8541"/>
                  </a:lnTo>
                  <a:lnTo>
                    <a:pt x="43022" y="8924"/>
                  </a:lnTo>
                  <a:lnTo>
                    <a:pt x="47388" y="5751"/>
                  </a:lnTo>
                  <a:lnTo>
                    <a:pt x="47133" y="5389"/>
                  </a:lnTo>
                  <a:close/>
                  <a:moveTo>
                    <a:pt x="47452" y="5836"/>
                  </a:moveTo>
                  <a:lnTo>
                    <a:pt x="43086" y="9009"/>
                  </a:lnTo>
                  <a:lnTo>
                    <a:pt x="43256" y="9244"/>
                  </a:lnTo>
                  <a:lnTo>
                    <a:pt x="47622" y="6070"/>
                  </a:lnTo>
                  <a:lnTo>
                    <a:pt x="47452" y="5836"/>
                  </a:lnTo>
                  <a:close/>
                  <a:moveTo>
                    <a:pt x="47686" y="6155"/>
                  </a:moveTo>
                  <a:lnTo>
                    <a:pt x="43320" y="9329"/>
                  </a:lnTo>
                  <a:lnTo>
                    <a:pt x="43427" y="9478"/>
                  </a:lnTo>
                  <a:lnTo>
                    <a:pt x="47793" y="6305"/>
                  </a:lnTo>
                  <a:lnTo>
                    <a:pt x="47686" y="6155"/>
                  </a:lnTo>
                  <a:close/>
                  <a:moveTo>
                    <a:pt x="47857" y="6368"/>
                  </a:moveTo>
                  <a:lnTo>
                    <a:pt x="43491" y="9542"/>
                  </a:lnTo>
                  <a:lnTo>
                    <a:pt x="43597" y="9691"/>
                  </a:lnTo>
                  <a:lnTo>
                    <a:pt x="47963" y="6518"/>
                  </a:lnTo>
                  <a:lnTo>
                    <a:pt x="47857" y="6368"/>
                  </a:lnTo>
                  <a:close/>
                  <a:moveTo>
                    <a:pt x="48091" y="6709"/>
                  </a:moveTo>
                  <a:lnTo>
                    <a:pt x="43746" y="9883"/>
                  </a:lnTo>
                  <a:lnTo>
                    <a:pt x="43725" y="9883"/>
                  </a:lnTo>
                  <a:lnTo>
                    <a:pt x="43959" y="10202"/>
                  </a:lnTo>
                  <a:lnTo>
                    <a:pt x="48325" y="7029"/>
                  </a:lnTo>
                  <a:lnTo>
                    <a:pt x="48091" y="6709"/>
                  </a:lnTo>
                  <a:close/>
                  <a:moveTo>
                    <a:pt x="48410" y="7156"/>
                  </a:moveTo>
                  <a:lnTo>
                    <a:pt x="44044" y="10309"/>
                  </a:lnTo>
                  <a:lnTo>
                    <a:pt x="44044" y="10330"/>
                  </a:lnTo>
                  <a:lnTo>
                    <a:pt x="44151" y="10458"/>
                  </a:lnTo>
                  <a:lnTo>
                    <a:pt x="48496" y="7284"/>
                  </a:lnTo>
                  <a:lnTo>
                    <a:pt x="48410" y="7156"/>
                  </a:lnTo>
                  <a:close/>
                  <a:moveTo>
                    <a:pt x="35249" y="5793"/>
                  </a:moveTo>
                  <a:lnTo>
                    <a:pt x="34375" y="6411"/>
                  </a:lnTo>
                  <a:lnTo>
                    <a:pt x="38166" y="11650"/>
                  </a:lnTo>
                  <a:lnTo>
                    <a:pt x="39039" y="11011"/>
                  </a:lnTo>
                  <a:lnTo>
                    <a:pt x="35249" y="5793"/>
                  </a:lnTo>
                  <a:close/>
                  <a:moveTo>
                    <a:pt x="33161" y="7284"/>
                  </a:moveTo>
                  <a:lnTo>
                    <a:pt x="33161" y="7306"/>
                  </a:lnTo>
                  <a:lnTo>
                    <a:pt x="32288" y="7923"/>
                  </a:lnTo>
                  <a:lnTo>
                    <a:pt x="38571" y="16570"/>
                  </a:lnTo>
                  <a:lnTo>
                    <a:pt x="39444" y="15952"/>
                  </a:lnTo>
                  <a:lnTo>
                    <a:pt x="33161" y="7284"/>
                  </a:lnTo>
                  <a:close/>
                  <a:moveTo>
                    <a:pt x="37187" y="4367"/>
                  </a:moveTo>
                  <a:lnTo>
                    <a:pt x="36313" y="5005"/>
                  </a:lnTo>
                  <a:lnTo>
                    <a:pt x="45493" y="17635"/>
                  </a:lnTo>
                  <a:lnTo>
                    <a:pt x="46366" y="16996"/>
                  </a:lnTo>
                  <a:lnTo>
                    <a:pt x="37187" y="4367"/>
                  </a:lnTo>
                  <a:close/>
                  <a:moveTo>
                    <a:pt x="36015" y="20361"/>
                  </a:moveTo>
                  <a:lnTo>
                    <a:pt x="28156" y="26090"/>
                  </a:lnTo>
                  <a:lnTo>
                    <a:pt x="28795" y="26963"/>
                  </a:lnTo>
                  <a:lnTo>
                    <a:pt x="36654" y="21234"/>
                  </a:lnTo>
                  <a:lnTo>
                    <a:pt x="36015" y="20361"/>
                  </a:lnTo>
                  <a:close/>
                  <a:moveTo>
                    <a:pt x="33587" y="24897"/>
                  </a:moveTo>
                  <a:lnTo>
                    <a:pt x="29477" y="27900"/>
                  </a:lnTo>
                  <a:lnTo>
                    <a:pt x="30116" y="28773"/>
                  </a:lnTo>
                  <a:lnTo>
                    <a:pt x="34226" y="25771"/>
                  </a:lnTo>
                  <a:lnTo>
                    <a:pt x="33587" y="24897"/>
                  </a:lnTo>
                  <a:close/>
                  <a:moveTo>
                    <a:pt x="2834" y="29136"/>
                  </a:moveTo>
                  <a:lnTo>
                    <a:pt x="1" y="31201"/>
                  </a:lnTo>
                  <a:lnTo>
                    <a:pt x="2046" y="34034"/>
                  </a:lnTo>
                  <a:lnTo>
                    <a:pt x="4899" y="31968"/>
                  </a:lnTo>
                  <a:lnTo>
                    <a:pt x="2834" y="29136"/>
                  </a:lnTo>
                  <a:close/>
                  <a:moveTo>
                    <a:pt x="14164" y="34992"/>
                  </a:moveTo>
                  <a:lnTo>
                    <a:pt x="14036" y="35099"/>
                  </a:lnTo>
                  <a:lnTo>
                    <a:pt x="17188" y="39444"/>
                  </a:lnTo>
                  <a:lnTo>
                    <a:pt x="17337" y="39337"/>
                  </a:lnTo>
                  <a:lnTo>
                    <a:pt x="14185" y="34992"/>
                  </a:lnTo>
                  <a:close/>
                  <a:moveTo>
                    <a:pt x="13930" y="35163"/>
                  </a:moveTo>
                  <a:lnTo>
                    <a:pt x="13610" y="35397"/>
                  </a:lnTo>
                  <a:lnTo>
                    <a:pt x="16783" y="39763"/>
                  </a:lnTo>
                  <a:lnTo>
                    <a:pt x="17103" y="39529"/>
                  </a:lnTo>
                  <a:lnTo>
                    <a:pt x="13930" y="35163"/>
                  </a:lnTo>
                  <a:close/>
                  <a:moveTo>
                    <a:pt x="13418" y="35525"/>
                  </a:moveTo>
                  <a:lnTo>
                    <a:pt x="13269" y="35653"/>
                  </a:lnTo>
                  <a:lnTo>
                    <a:pt x="16443" y="39997"/>
                  </a:lnTo>
                  <a:lnTo>
                    <a:pt x="16592" y="39891"/>
                  </a:lnTo>
                  <a:lnTo>
                    <a:pt x="13418" y="35525"/>
                  </a:lnTo>
                  <a:close/>
                  <a:moveTo>
                    <a:pt x="13205" y="35695"/>
                  </a:moveTo>
                  <a:lnTo>
                    <a:pt x="13056" y="35802"/>
                  </a:lnTo>
                  <a:lnTo>
                    <a:pt x="16208" y="40168"/>
                  </a:lnTo>
                  <a:lnTo>
                    <a:pt x="16379" y="40061"/>
                  </a:lnTo>
                  <a:lnTo>
                    <a:pt x="13205" y="35695"/>
                  </a:lnTo>
                  <a:close/>
                  <a:moveTo>
                    <a:pt x="12971" y="35866"/>
                  </a:moveTo>
                  <a:lnTo>
                    <a:pt x="12737" y="36036"/>
                  </a:lnTo>
                  <a:lnTo>
                    <a:pt x="15889" y="40402"/>
                  </a:lnTo>
                  <a:lnTo>
                    <a:pt x="16123" y="40232"/>
                  </a:lnTo>
                  <a:lnTo>
                    <a:pt x="12971" y="35866"/>
                  </a:lnTo>
                  <a:close/>
                  <a:moveTo>
                    <a:pt x="12652" y="36100"/>
                  </a:moveTo>
                  <a:lnTo>
                    <a:pt x="12268" y="36355"/>
                  </a:lnTo>
                  <a:lnTo>
                    <a:pt x="15442" y="40721"/>
                  </a:lnTo>
                  <a:lnTo>
                    <a:pt x="15825" y="40445"/>
                  </a:lnTo>
                  <a:lnTo>
                    <a:pt x="12652" y="36100"/>
                  </a:lnTo>
                  <a:close/>
                  <a:moveTo>
                    <a:pt x="12204" y="36441"/>
                  </a:moveTo>
                  <a:lnTo>
                    <a:pt x="11842" y="36696"/>
                  </a:lnTo>
                  <a:lnTo>
                    <a:pt x="15016" y="41041"/>
                  </a:lnTo>
                  <a:lnTo>
                    <a:pt x="15357" y="40785"/>
                  </a:lnTo>
                  <a:lnTo>
                    <a:pt x="12204" y="36441"/>
                  </a:lnTo>
                  <a:close/>
                  <a:moveTo>
                    <a:pt x="11779" y="36739"/>
                  </a:moveTo>
                  <a:lnTo>
                    <a:pt x="11438" y="36994"/>
                  </a:lnTo>
                  <a:lnTo>
                    <a:pt x="14590" y="41360"/>
                  </a:lnTo>
                  <a:lnTo>
                    <a:pt x="14931" y="41105"/>
                  </a:lnTo>
                  <a:lnTo>
                    <a:pt x="11779" y="36739"/>
                  </a:lnTo>
                  <a:close/>
                  <a:moveTo>
                    <a:pt x="11353" y="37058"/>
                  </a:moveTo>
                  <a:lnTo>
                    <a:pt x="10969" y="37314"/>
                  </a:lnTo>
                  <a:lnTo>
                    <a:pt x="14143" y="41680"/>
                  </a:lnTo>
                  <a:lnTo>
                    <a:pt x="14505" y="41403"/>
                  </a:lnTo>
                  <a:lnTo>
                    <a:pt x="11353" y="37058"/>
                  </a:lnTo>
                  <a:close/>
                  <a:moveTo>
                    <a:pt x="10905" y="37378"/>
                  </a:moveTo>
                  <a:lnTo>
                    <a:pt x="10650" y="37548"/>
                  </a:lnTo>
                  <a:lnTo>
                    <a:pt x="13823" y="41914"/>
                  </a:lnTo>
                  <a:lnTo>
                    <a:pt x="14057" y="41744"/>
                  </a:lnTo>
                  <a:lnTo>
                    <a:pt x="10905" y="37378"/>
                  </a:lnTo>
                  <a:close/>
                  <a:moveTo>
                    <a:pt x="10586" y="37612"/>
                  </a:moveTo>
                  <a:lnTo>
                    <a:pt x="10415" y="37718"/>
                  </a:lnTo>
                  <a:lnTo>
                    <a:pt x="13589" y="42084"/>
                  </a:lnTo>
                  <a:lnTo>
                    <a:pt x="13738" y="41978"/>
                  </a:lnTo>
                  <a:lnTo>
                    <a:pt x="10586" y="37612"/>
                  </a:lnTo>
                  <a:close/>
                  <a:moveTo>
                    <a:pt x="10352" y="37761"/>
                  </a:moveTo>
                  <a:lnTo>
                    <a:pt x="10203" y="37868"/>
                  </a:lnTo>
                  <a:lnTo>
                    <a:pt x="13376" y="42234"/>
                  </a:lnTo>
                  <a:lnTo>
                    <a:pt x="13525" y="42127"/>
                  </a:lnTo>
                  <a:lnTo>
                    <a:pt x="10352" y="37761"/>
                  </a:lnTo>
                  <a:close/>
                  <a:moveTo>
                    <a:pt x="10011" y="38017"/>
                  </a:moveTo>
                  <a:lnTo>
                    <a:pt x="9436" y="38443"/>
                  </a:lnTo>
                  <a:lnTo>
                    <a:pt x="12609" y="42787"/>
                  </a:lnTo>
                  <a:lnTo>
                    <a:pt x="13184" y="42383"/>
                  </a:lnTo>
                  <a:lnTo>
                    <a:pt x="10011" y="38017"/>
                  </a:lnTo>
                  <a:close/>
                  <a:moveTo>
                    <a:pt x="9351" y="38506"/>
                  </a:moveTo>
                  <a:lnTo>
                    <a:pt x="9010" y="38741"/>
                  </a:lnTo>
                  <a:lnTo>
                    <a:pt x="12183" y="43107"/>
                  </a:lnTo>
                  <a:lnTo>
                    <a:pt x="12524" y="42851"/>
                  </a:lnTo>
                  <a:lnTo>
                    <a:pt x="9351" y="38506"/>
                  </a:lnTo>
                  <a:close/>
                  <a:moveTo>
                    <a:pt x="8903" y="38826"/>
                  </a:moveTo>
                  <a:lnTo>
                    <a:pt x="8563" y="39060"/>
                  </a:lnTo>
                  <a:lnTo>
                    <a:pt x="11736" y="43426"/>
                  </a:lnTo>
                  <a:lnTo>
                    <a:pt x="12077" y="43171"/>
                  </a:lnTo>
                  <a:lnTo>
                    <a:pt x="8903" y="38826"/>
                  </a:lnTo>
                  <a:close/>
                  <a:moveTo>
                    <a:pt x="8414" y="39188"/>
                  </a:moveTo>
                  <a:lnTo>
                    <a:pt x="8307" y="39252"/>
                  </a:lnTo>
                  <a:lnTo>
                    <a:pt x="11480" y="43618"/>
                  </a:lnTo>
                  <a:lnTo>
                    <a:pt x="11587" y="43533"/>
                  </a:lnTo>
                  <a:lnTo>
                    <a:pt x="8414" y="39188"/>
                  </a:lnTo>
                  <a:close/>
                  <a:moveTo>
                    <a:pt x="8158" y="39358"/>
                  </a:moveTo>
                  <a:lnTo>
                    <a:pt x="7668" y="39720"/>
                  </a:lnTo>
                  <a:lnTo>
                    <a:pt x="10820" y="44086"/>
                  </a:lnTo>
                  <a:lnTo>
                    <a:pt x="11331" y="43724"/>
                  </a:lnTo>
                  <a:lnTo>
                    <a:pt x="8158" y="39358"/>
                  </a:lnTo>
                  <a:close/>
                  <a:moveTo>
                    <a:pt x="7583" y="39784"/>
                  </a:moveTo>
                  <a:lnTo>
                    <a:pt x="7434" y="39891"/>
                  </a:lnTo>
                  <a:lnTo>
                    <a:pt x="10607" y="44257"/>
                  </a:lnTo>
                  <a:lnTo>
                    <a:pt x="10756" y="44129"/>
                  </a:lnTo>
                  <a:lnTo>
                    <a:pt x="7583" y="39784"/>
                  </a:lnTo>
                  <a:close/>
                  <a:moveTo>
                    <a:pt x="7285" y="39997"/>
                  </a:moveTo>
                  <a:lnTo>
                    <a:pt x="6901" y="40295"/>
                  </a:lnTo>
                  <a:lnTo>
                    <a:pt x="10053" y="44661"/>
                  </a:lnTo>
                  <a:lnTo>
                    <a:pt x="10458" y="44363"/>
                  </a:lnTo>
                  <a:lnTo>
                    <a:pt x="7285" y="399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87825" y="2035925"/>
              <a:ext cx="1477550" cy="1121350"/>
            </a:xfrm>
            <a:custGeom>
              <a:avLst/>
              <a:gdLst/>
              <a:ahLst/>
              <a:cxnLst/>
              <a:rect l="l" t="t" r="r" b="b"/>
              <a:pathLst>
                <a:path w="59102" h="44854" extrusionOk="0">
                  <a:moveTo>
                    <a:pt x="49497" y="0"/>
                  </a:moveTo>
                  <a:cubicBezTo>
                    <a:pt x="44406" y="2918"/>
                    <a:pt x="39274" y="5836"/>
                    <a:pt x="34120" y="8775"/>
                  </a:cubicBezTo>
                  <a:lnTo>
                    <a:pt x="43640" y="25813"/>
                  </a:lnTo>
                  <a:lnTo>
                    <a:pt x="59102" y="17166"/>
                  </a:lnTo>
                  <a:lnTo>
                    <a:pt x="49518" y="0"/>
                  </a:lnTo>
                  <a:close/>
                  <a:moveTo>
                    <a:pt x="34098" y="8775"/>
                  </a:moveTo>
                  <a:cubicBezTo>
                    <a:pt x="22917" y="15058"/>
                    <a:pt x="11566" y="21362"/>
                    <a:pt x="1" y="27666"/>
                  </a:cubicBezTo>
                  <a:cubicBezTo>
                    <a:pt x="3451" y="33416"/>
                    <a:pt x="6624" y="39145"/>
                    <a:pt x="9521" y="44853"/>
                  </a:cubicBezTo>
                  <a:lnTo>
                    <a:pt x="43618" y="25813"/>
                  </a:lnTo>
                  <a:lnTo>
                    <a:pt x="34098" y="87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62275" y="1992250"/>
              <a:ext cx="1262975" cy="735325"/>
            </a:xfrm>
            <a:custGeom>
              <a:avLst/>
              <a:gdLst/>
              <a:ahLst/>
              <a:cxnLst/>
              <a:rect l="l" t="t" r="r" b="b"/>
              <a:pathLst>
                <a:path w="50519" h="29413" extrusionOk="0">
                  <a:moveTo>
                    <a:pt x="49539" y="1"/>
                  </a:moveTo>
                  <a:cubicBezTo>
                    <a:pt x="44449" y="2919"/>
                    <a:pt x="39316" y="5837"/>
                    <a:pt x="34141" y="8754"/>
                  </a:cubicBezTo>
                  <a:lnTo>
                    <a:pt x="34498" y="9398"/>
                  </a:lnTo>
                  <a:lnTo>
                    <a:pt x="34141" y="8776"/>
                  </a:lnTo>
                  <a:cubicBezTo>
                    <a:pt x="22959" y="15058"/>
                    <a:pt x="11565" y="21362"/>
                    <a:pt x="1" y="27688"/>
                  </a:cubicBezTo>
                  <a:cubicBezTo>
                    <a:pt x="341" y="28263"/>
                    <a:pt x="703" y="28838"/>
                    <a:pt x="1044" y="29413"/>
                  </a:cubicBezTo>
                  <a:cubicBezTo>
                    <a:pt x="12588" y="23109"/>
                    <a:pt x="23960" y="16805"/>
                    <a:pt x="35142" y="10522"/>
                  </a:cubicBezTo>
                  <a:lnTo>
                    <a:pt x="35136" y="10513"/>
                  </a:lnTo>
                  <a:lnTo>
                    <a:pt x="35136" y="10513"/>
                  </a:lnTo>
                  <a:cubicBezTo>
                    <a:pt x="40306" y="7577"/>
                    <a:pt x="45434" y="4662"/>
                    <a:pt x="50519" y="1747"/>
                  </a:cubicBezTo>
                  <a:lnTo>
                    <a:pt x="49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858025" y="1989050"/>
              <a:ext cx="1510550" cy="1171825"/>
            </a:xfrm>
            <a:custGeom>
              <a:avLst/>
              <a:gdLst/>
              <a:ahLst/>
              <a:cxnLst/>
              <a:rect l="l" t="t" r="r" b="b"/>
              <a:pathLst>
                <a:path w="60422" h="46873" extrusionOk="0">
                  <a:moveTo>
                    <a:pt x="49652" y="326"/>
                  </a:moveTo>
                  <a:lnTo>
                    <a:pt x="50859" y="2600"/>
                  </a:lnTo>
                  <a:lnTo>
                    <a:pt x="52158" y="4964"/>
                  </a:lnTo>
                  <a:cubicBezTo>
                    <a:pt x="52584" y="5773"/>
                    <a:pt x="53031" y="6540"/>
                    <a:pt x="53457" y="7349"/>
                  </a:cubicBezTo>
                  <a:lnTo>
                    <a:pt x="54778" y="9713"/>
                  </a:lnTo>
                  <a:lnTo>
                    <a:pt x="56098" y="12077"/>
                  </a:lnTo>
                  <a:lnTo>
                    <a:pt x="57440" y="14420"/>
                  </a:lnTo>
                  <a:lnTo>
                    <a:pt x="58782" y="16784"/>
                  </a:lnTo>
                  <a:lnTo>
                    <a:pt x="60085" y="19004"/>
                  </a:lnTo>
                  <a:lnTo>
                    <a:pt x="60085" y="19004"/>
                  </a:lnTo>
                  <a:lnTo>
                    <a:pt x="35439" y="32799"/>
                  </a:lnTo>
                  <a:lnTo>
                    <a:pt x="10773" y="46552"/>
                  </a:lnTo>
                  <a:lnTo>
                    <a:pt x="10773" y="46552"/>
                  </a:lnTo>
                  <a:cubicBezTo>
                    <a:pt x="10050" y="45128"/>
                    <a:pt x="9327" y="43723"/>
                    <a:pt x="8604" y="42298"/>
                  </a:cubicBezTo>
                  <a:lnTo>
                    <a:pt x="7454" y="40126"/>
                  </a:lnTo>
                  <a:lnTo>
                    <a:pt x="6879" y="39040"/>
                  </a:lnTo>
                  <a:cubicBezTo>
                    <a:pt x="6688" y="38678"/>
                    <a:pt x="6517" y="38315"/>
                    <a:pt x="6304" y="37953"/>
                  </a:cubicBezTo>
                  <a:lnTo>
                    <a:pt x="5069" y="35824"/>
                  </a:lnTo>
                  <a:lnTo>
                    <a:pt x="3834" y="33694"/>
                  </a:lnTo>
                  <a:lnTo>
                    <a:pt x="1321" y="29477"/>
                  </a:lnTo>
                  <a:lnTo>
                    <a:pt x="333" y="27877"/>
                  </a:lnTo>
                  <a:lnTo>
                    <a:pt x="333" y="27877"/>
                  </a:lnTo>
                  <a:lnTo>
                    <a:pt x="25046" y="14164"/>
                  </a:lnTo>
                  <a:lnTo>
                    <a:pt x="31265" y="10735"/>
                  </a:lnTo>
                  <a:lnTo>
                    <a:pt x="34353" y="9010"/>
                  </a:lnTo>
                  <a:lnTo>
                    <a:pt x="37420" y="7264"/>
                  </a:lnTo>
                  <a:lnTo>
                    <a:pt x="49652" y="326"/>
                  </a:lnTo>
                  <a:close/>
                  <a:moveTo>
                    <a:pt x="49718" y="0"/>
                  </a:moveTo>
                  <a:cubicBezTo>
                    <a:pt x="49693" y="0"/>
                    <a:pt x="49668" y="7"/>
                    <a:pt x="49645" y="23"/>
                  </a:cubicBezTo>
                  <a:lnTo>
                    <a:pt x="37314" y="7029"/>
                  </a:lnTo>
                  <a:lnTo>
                    <a:pt x="34247" y="8776"/>
                  </a:lnTo>
                  <a:lnTo>
                    <a:pt x="31116" y="10501"/>
                  </a:lnTo>
                  <a:lnTo>
                    <a:pt x="24918" y="13930"/>
                  </a:lnTo>
                  <a:lnTo>
                    <a:pt x="85" y="27709"/>
                  </a:lnTo>
                  <a:cubicBezTo>
                    <a:pt x="22" y="27731"/>
                    <a:pt x="0" y="27816"/>
                    <a:pt x="43" y="27880"/>
                  </a:cubicBezTo>
                  <a:lnTo>
                    <a:pt x="1065" y="29626"/>
                  </a:lnTo>
                  <a:lnTo>
                    <a:pt x="3472" y="33907"/>
                  </a:lnTo>
                  <a:lnTo>
                    <a:pt x="4686" y="36037"/>
                  </a:lnTo>
                  <a:lnTo>
                    <a:pt x="5900" y="38166"/>
                  </a:lnTo>
                  <a:cubicBezTo>
                    <a:pt x="6113" y="38528"/>
                    <a:pt x="6304" y="38891"/>
                    <a:pt x="6496" y="39253"/>
                  </a:cubicBezTo>
                  <a:lnTo>
                    <a:pt x="7092" y="40317"/>
                  </a:lnTo>
                  <a:lnTo>
                    <a:pt x="8242" y="42490"/>
                  </a:lnTo>
                  <a:cubicBezTo>
                    <a:pt x="9009" y="43938"/>
                    <a:pt x="9797" y="45365"/>
                    <a:pt x="10606" y="46792"/>
                  </a:cubicBezTo>
                  <a:cubicBezTo>
                    <a:pt x="10637" y="46838"/>
                    <a:pt x="10679" y="46873"/>
                    <a:pt x="10724" y="46873"/>
                  </a:cubicBezTo>
                  <a:cubicBezTo>
                    <a:pt x="10741" y="46873"/>
                    <a:pt x="10759" y="46868"/>
                    <a:pt x="10777" y="46856"/>
                  </a:cubicBezTo>
                  <a:lnTo>
                    <a:pt x="35546" y="32991"/>
                  </a:lnTo>
                  <a:lnTo>
                    <a:pt x="60336" y="19148"/>
                  </a:lnTo>
                  <a:cubicBezTo>
                    <a:pt x="60400" y="19126"/>
                    <a:pt x="60422" y="19041"/>
                    <a:pt x="60400" y="18977"/>
                  </a:cubicBezTo>
                  <a:lnTo>
                    <a:pt x="59122" y="16592"/>
                  </a:lnTo>
                  <a:lnTo>
                    <a:pt x="57823" y="14207"/>
                  </a:lnTo>
                  <a:lnTo>
                    <a:pt x="56524" y="11843"/>
                  </a:lnTo>
                  <a:lnTo>
                    <a:pt x="55204" y="9457"/>
                  </a:lnTo>
                  <a:lnTo>
                    <a:pt x="53883" y="7115"/>
                  </a:lnTo>
                  <a:cubicBezTo>
                    <a:pt x="53436" y="6327"/>
                    <a:pt x="52989" y="5539"/>
                    <a:pt x="52541" y="4751"/>
                  </a:cubicBezTo>
                  <a:lnTo>
                    <a:pt x="51200" y="2408"/>
                  </a:lnTo>
                  <a:lnTo>
                    <a:pt x="49837" y="65"/>
                  </a:lnTo>
                  <a:cubicBezTo>
                    <a:pt x="49809" y="24"/>
                    <a:pt x="49764" y="0"/>
                    <a:pt x="49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11525" y="2207350"/>
              <a:ext cx="264100" cy="466450"/>
            </a:xfrm>
            <a:custGeom>
              <a:avLst/>
              <a:gdLst/>
              <a:ahLst/>
              <a:cxnLst/>
              <a:rect l="l" t="t" r="r" b="b"/>
              <a:pathLst>
                <a:path w="10564" h="18658" extrusionOk="0">
                  <a:moveTo>
                    <a:pt x="174" y="0"/>
                  </a:moveTo>
                  <a:cubicBezTo>
                    <a:pt x="146" y="0"/>
                    <a:pt x="116" y="7"/>
                    <a:pt x="86" y="22"/>
                  </a:cubicBezTo>
                  <a:cubicBezTo>
                    <a:pt x="64" y="44"/>
                    <a:pt x="43" y="65"/>
                    <a:pt x="22" y="108"/>
                  </a:cubicBezTo>
                  <a:cubicBezTo>
                    <a:pt x="0" y="150"/>
                    <a:pt x="0" y="172"/>
                    <a:pt x="22" y="214"/>
                  </a:cubicBezTo>
                  <a:lnTo>
                    <a:pt x="320" y="725"/>
                  </a:lnTo>
                  <a:cubicBezTo>
                    <a:pt x="320" y="768"/>
                    <a:pt x="362" y="789"/>
                    <a:pt x="405" y="789"/>
                  </a:cubicBezTo>
                  <a:cubicBezTo>
                    <a:pt x="416" y="800"/>
                    <a:pt x="432" y="805"/>
                    <a:pt x="450" y="805"/>
                  </a:cubicBezTo>
                  <a:cubicBezTo>
                    <a:pt x="469" y="805"/>
                    <a:pt x="490" y="800"/>
                    <a:pt x="511" y="789"/>
                  </a:cubicBezTo>
                  <a:cubicBezTo>
                    <a:pt x="533" y="768"/>
                    <a:pt x="575" y="747"/>
                    <a:pt x="575" y="704"/>
                  </a:cubicBezTo>
                  <a:cubicBezTo>
                    <a:pt x="597" y="661"/>
                    <a:pt x="597" y="640"/>
                    <a:pt x="575" y="598"/>
                  </a:cubicBezTo>
                  <a:lnTo>
                    <a:pt x="298" y="65"/>
                  </a:lnTo>
                  <a:cubicBezTo>
                    <a:pt x="271" y="24"/>
                    <a:pt x="226" y="0"/>
                    <a:pt x="174" y="0"/>
                  </a:cubicBezTo>
                  <a:close/>
                  <a:moveTo>
                    <a:pt x="855" y="1263"/>
                  </a:moveTo>
                  <a:cubicBezTo>
                    <a:pt x="836" y="1263"/>
                    <a:pt x="820" y="1268"/>
                    <a:pt x="810" y="1279"/>
                  </a:cubicBezTo>
                  <a:cubicBezTo>
                    <a:pt x="767" y="1300"/>
                    <a:pt x="746" y="1343"/>
                    <a:pt x="746" y="1364"/>
                  </a:cubicBezTo>
                  <a:cubicBezTo>
                    <a:pt x="724" y="1407"/>
                    <a:pt x="724" y="1449"/>
                    <a:pt x="746" y="1471"/>
                  </a:cubicBezTo>
                  <a:lnTo>
                    <a:pt x="1023" y="1982"/>
                  </a:lnTo>
                  <a:cubicBezTo>
                    <a:pt x="1044" y="2024"/>
                    <a:pt x="1065" y="2046"/>
                    <a:pt x="1108" y="2067"/>
                  </a:cubicBezTo>
                  <a:lnTo>
                    <a:pt x="1214" y="2067"/>
                  </a:lnTo>
                  <a:cubicBezTo>
                    <a:pt x="1257" y="2046"/>
                    <a:pt x="1278" y="2003"/>
                    <a:pt x="1278" y="1961"/>
                  </a:cubicBezTo>
                  <a:cubicBezTo>
                    <a:pt x="1299" y="1939"/>
                    <a:pt x="1299" y="1897"/>
                    <a:pt x="1278" y="1854"/>
                  </a:cubicBezTo>
                  <a:lnTo>
                    <a:pt x="1001" y="1343"/>
                  </a:lnTo>
                  <a:cubicBezTo>
                    <a:pt x="980" y="1322"/>
                    <a:pt x="959" y="1300"/>
                    <a:pt x="916" y="1279"/>
                  </a:cubicBezTo>
                  <a:cubicBezTo>
                    <a:pt x="895" y="1268"/>
                    <a:pt x="874" y="1263"/>
                    <a:pt x="855" y="1263"/>
                  </a:cubicBezTo>
                  <a:close/>
                  <a:moveTo>
                    <a:pt x="1512" y="2557"/>
                  </a:moveTo>
                  <a:cubicBezTo>
                    <a:pt x="1427" y="2599"/>
                    <a:pt x="1406" y="2706"/>
                    <a:pt x="1449" y="2770"/>
                  </a:cubicBezTo>
                  <a:lnTo>
                    <a:pt x="1725" y="3281"/>
                  </a:lnTo>
                  <a:cubicBezTo>
                    <a:pt x="1753" y="3322"/>
                    <a:pt x="1798" y="3346"/>
                    <a:pt x="1850" y="3346"/>
                  </a:cubicBezTo>
                  <a:cubicBezTo>
                    <a:pt x="1878" y="3346"/>
                    <a:pt x="1908" y="3339"/>
                    <a:pt x="1938" y="3324"/>
                  </a:cubicBezTo>
                  <a:cubicBezTo>
                    <a:pt x="1960" y="3324"/>
                    <a:pt x="1981" y="3281"/>
                    <a:pt x="2002" y="3238"/>
                  </a:cubicBezTo>
                  <a:cubicBezTo>
                    <a:pt x="2024" y="3217"/>
                    <a:pt x="2024" y="3175"/>
                    <a:pt x="2002" y="3132"/>
                  </a:cubicBezTo>
                  <a:lnTo>
                    <a:pt x="1725" y="2621"/>
                  </a:lnTo>
                  <a:lnTo>
                    <a:pt x="1704" y="2642"/>
                  </a:lnTo>
                  <a:cubicBezTo>
                    <a:pt x="1683" y="2599"/>
                    <a:pt x="1640" y="2578"/>
                    <a:pt x="1619" y="2557"/>
                  </a:cubicBezTo>
                  <a:close/>
                  <a:moveTo>
                    <a:pt x="2277" y="3840"/>
                  </a:moveTo>
                  <a:cubicBezTo>
                    <a:pt x="2258" y="3840"/>
                    <a:pt x="2237" y="3845"/>
                    <a:pt x="2215" y="3856"/>
                  </a:cubicBezTo>
                  <a:cubicBezTo>
                    <a:pt x="2173" y="3877"/>
                    <a:pt x="2151" y="3899"/>
                    <a:pt x="2151" y="3941"/>
                  </a:cubicBezTo>
                  <a:cubicBezTo>
                    <a:pt x="2130" y="3984"/>
                    <a:pt x="2130" y="4026"/>
                    <a:pt x="2151" y="4048"/>
                  </a:cubicBezTo>
                  <a:lnTo>
                    <a:pt x="2450" y="4559"/>
                  </a:lnTo>
                  <a:cubicBezTo>
                    <a:pt x="2471" y="4601"/>
                    <a:pt x="2492" y="4623"/>
                    <a:pt x="2535" y="4623"/>
                  </a:cubicBezTo>
                  <a:cubicBezTo>
                    <a:pt x="2556" y="4633"/>
                    <a:pt x="2572" y="4639"/>
                    <a:pt x="2588" y="4639"/>
                  </a:cubicBezTo>
                  <a:cubicBezTo>
                    <a:pt x="2604" y="4639"/>
                    <a:pt x="2620" y="4633"/>
                    <a:pt x="2641" y="4623"/>
                  </a:cubicBezTo>
                  <a:cubicBezTo>
                    <a:pt x="2705" y="4580"/>
                    <a:pt x="2726" y="4495"/>
                    <a:pt x="2705" y="4431"/>
                  </a:cubicBezTo>
                  <a:lnTo>
                    <a:pt x="2407" y="3920"/>
                  </a:lnTo>
                  <a:cubicBezTo>
                    <a:pt x="2407" y="3899"/>
                    <a:pt x="2364" y="3856"/>
                    <a:pt x="2322" y="3856"/>
                  </a:cubicBezTo>
                  <a:cubicBezTo>
                    <a:pt x="2311" y="3845"/>
                    <a:pt x="2295" y="3840"/>
                    <a:pt x="2277" y="3840"/>
                  </a:cubicBezTo>
                  <a:close/>
                  <a:moveTo>
                    <a:pt x="2985" y="5118"/>
                  </a:moveTo>
                  <a:cubicBezTo>
                    <a:pt x="2966" y="5118"/>
                    <a:pt x="2950" y="5123"/>
                    <a:pt x="2939" y="5134"/>
                  </a:cubicBezTo>
                  <a:cubicBezTo>
                    <a:pt x="2897" y="5155"/>
                    <a:pt x="2876" y="5177"/>
                    <a:pt x="2854" y="5219"/>
                  </a:cubicBezTo>
                  <a:lnTo>
                    <a:pt x="2876" y="5219"/>
                  </a:lnTo>
                  <a:cubicBezTo>
                    <a:pt x="2854" y="5262"/>
                    <a:pt x="2854" y="5283"/>
                    <a:pt x="2876" y="5326"/>
                  </a:cubicBezTo>
                  <a:lnTo>
                    <a:pt x="3152" y="5837"/>
                  </a:lnTo>
                  <a:cubicBezTo>
                    <a:pt x="3174" y="5879"/>
                    <a:pt x="3216" y="5901"/>
                    <a:pt x="3238" y="5901"/>
                  </a:cubicBezTo>
                  <a:cubicBezTo>
                    <a:pt x="3259" y="5911"/>
                    <a:pt x="3280" y="5917"/>
                    <a:pt x="3301" y="5917"/>
                  </a:cubicBezTo>
                  <a:cubicBezTo>
                    <a:pt x="3323" y="5917"/>
                    <a:pt x="3344" y="5911"/>
                    <a:pt x="3365" y="5901"/>
                  </a:cubicBezTo>
                  <a:cubicBezTo>
                    <a:pt x="3387" y="5879"/>
                    <a:pt x="3408" y="5858"/>
                    <a:pt x="3429" y="5815"/>
                  </a:cubicBezTo>
                  <a:cubicBezTo>
                    <a:pt x="3429" y="5773"/>
                    <a:pt x="3429" y="5730"/>
                    <a:pt x="3408" y="5709"/>
                  </a:cubicBezTo>
                  <a:lnTo>
                    <a:pt x="3131" y="5198"/>
                  </a:lnTo>
                  <a:cubicBezTo>
                    <a:pt x="3110" y="5155"/>
                    <a:pt x="3067" y="5134"/>
                    <a:pt x="3046" y="5134"/>
                  </a:cubicBezTo>
                  <a:cubicBezTo>
                    <a:pt x="3025" y="5123"/>
                    <a:pt x="3003" y="5118"/>
                    <a:pt x="2985" y="5118"/>
                  </a:cubicBezTo>
                  <a:close/>
                  <a:moveTo>
                    <a:pt x="3709" y="6396"/>
                  </a:moveTo>
                  <a:cubicBezTo>
                    <a:pt x="3690" y="6396"/>
                    <a:pt x="3674" y="6401"/>
                    <a:pt x="3664" y="6412"/>
                  </a:cubicBezTo>
                  <a:cubicBezTo>
                    <a:pt x="3621" y="6433"/>
                    <a:pt x="3600" y="6454"/>
                    <a:pt x="3578" y="6497"/>
                  </a:cubicBezTo>
                  <a:cubicBezTo>
                    <a:pt x="3578" y="6540"/>
                    <a:pt x="3578" y="6582"/>
                    <a:pt x="3578" y="6603"/>
                  </a:cubicBezTo>
                  <a:lnTo>
                    <a:pt x="3876" y="7115"/>
                  </a:lnTo>
                  <a:cubicBezTo>
                    <a:pt x="3905" y="7178"/>
                    <a:pt x="3955" y="7205"/>
                    <a:pt x="4004" y="7205"/>
                  </a:cubicBezTo>
                  <a:cubicBezTo>
                    <a:pt x="4104" y="7205"/>
                    <a:pt x="4203" y="7100"/>
                    <a:pt x="4132" y="6987"/>
                  </a:cubicBezTo>
                  <a:lnTo>
                    <a:pt x="3855" y="6476"/>
                  </a:lnTo>
                  <a:cubicBezTo>
                    <a:pt x="3834" y="6433"/>
                    <a:pt x="3791" y="6412"/>
                    <a:pt x="3770" y="6412"/>
                  </a:cubicBezTo>
                  <a:cubicBezTo>
                    <a:pt x="3749" y="6401"/>
                    <a:pt x="3727" y="6396"/>
                    <a:pt x="3709" y="6396"/>
                  </a:cubicBezTo>
                  <a:close/>
                  <a:moveTo>
                    <a:pt x="4421" y="7660"/>
                  </a:moveTo>
                  <a:cubicBezTo>
                    <a:pt x="4401" y="7660"/>
                    <a:pt x="4382" y="7663"/>
                    <a:pt x="4366" y="7668"/>
                  </a:cubicBezTo>
                  <a:cubicBezTo>
                    <a:pt x="4345" y="7690"/>
                    <a:pt x="4302" y="7732"/>
                    <a:pt x="4302" y="7775"/>
                  </a:cubicBezTo>
                  <a:cubicBezTo>
                    <a:pt x="4281" y="7796"/>
                    <a:pt x="4281" y="7839"/>
                    <a:pt x="4302" y="7881"/>
                  </a:cubicBezTo>
                  <a:lnTo>
                    <a:pt x="4579" y="8392"/>
                  </a:lnTo>
                  <a:cubicBezTo>
                    <a:pt x="4601" y="8414"/>
                    <a:pt x="4643" y="8456"/>
                    <a:pt x="4665" y="8456"/>
                  </a:cubicBezTo>
                  <a:cubicBezTo>
                    <a:pt x="4686" y="8467"/>
                    <a:pt x="4707" y="8472"/>
                    <a:pt x="4728" y="8472"/>
                  </a:cubicBezTo>
                  <a:cubicBezTo>
                    <a:pt x="4750" y="8472"/>
                    <a:pt x="4771" y="8467"/>
                    <a:pt x="4792" y="8456"/>
                  </a:cubicBezTo>
                  <a:cubicBezTo>
                    <a:pt x="4814" y="8435"/>
                    <a:pt x="4835" y="8414"/>
                    <a:pt x="4856" y="8371"/>
                  </a:cubicBezTo>
                  <a:cubicBezTo>
                    <a:pt x="4856" y="8329"/>
                    <a:pt x="4856" y="8286"/>
                    <a:pt x="4856" y="8265"/>
                  </a:cubicBezTo>
                  <a:lnTo>
                    <a:pt x="4558" y="7754"/>
                  </a:lnTo>
                  <a:lnTo>
                    <a:pt x="4579" y="7732"/>
                  </a:lnTo>
                  <a:cubicBezTo>
                    <a:pt x="4547" y="7684"/>
                    <a:pt x="4479" y="7660"/>
                    <a:pt x="4421" y="7660"/>
                  </a:cubicBezTo>
                  <a:close/>
                  <a:moveTo>
                    <a:pt x="5153" y="8941"/>
                  </a:moveTo>
                  <a:cubicBezTo>
                    <a:pt x="5084" y="8941"/>
                    <a:pt x="5023" y="8982"/>
                    <a:pt x="5005" y="9053"/>
                  </a:cubicBezTo>
                  <a:cubicBezTo>
                    <a:pt x="5005" y="9074"/>
                    <a:pt x="5005" y="9117"/>
                    <a:pt x="5005" y="9159"/>
                  </a:cubicBezTo>
                  <a:lnTo>
                    <a:pt x="5303" y="9670"/>
                  </a:lnTo>
                  <a:cubicBezTo>
                    <a:pt x="5331" y="9712"/>
                    <a:pt x="5376" y="9735"/>
                    <a:pt x="5422" y="9735"/>
                  </a:cubicBezTo>
                  <a:cubicBezTo>
                    <a:pt x="5447" y="9735"/>
                    <a:pt x="5472" y="9728"/>
                    <a:pt x="5495" y="9713"/>
                  </a:cubicBezTo>
                  <a:cubicBezTo>
                    <a:pt x="5538" y="9692"/>
                    <a:pt x="5559" y="9670"/>
                    <a:pt x="5559" y="9628"/>
                  </a:cubicBezTo>
                  <a:cubicBezTo>
                    <a:pt x="5580" y="9606"/>
                    <a:pt x="5580" y="9564"/>
                    <a:pt x="5559" y="9521"/>
                  </a:cubicBezTo>
                  <a:lnTo>
                    <a:pt x="5282" y="9010"/>
                  </a:lnTo>
                  <a:cubicBezTo>
                    <a:pt x="5261" y="8967"/>
                    <a:pt x="5218" y="8946"/>
                    <a:pt x="5197" y="8946"/>
                  </a:cubicBezTo>
                  <a:cubicBezTo>
                    <a:pt x="5182" y="8943"/>
                    <a:pt x="5168" y="8941"/>
                    <a:pt x="5153" y="8941"/>
                  </a:cubicBezTo>
                  <a:close/>
                  <a:moveTo>
                    <a:pt x="5878" y="10197"/>
                  </a:moveTo>
                  <a:cubicBezTo>
                    <a:pt x="5809" y="10197"/>
                    <a:pt x="5747" y="10239"/>
                    <a:pt x="5729" y="10309"/>
                  </a:cubicBezTo>
                  <a:cubicBezTo>
                    <a:pt x="5708" y="10352"/>
                    <a:pt x="5708" y="10373"/>
                    <a:pt x="5729" y="10416"/>
                  </a:cubicBezTo>
                  <a:lnTo>
                    <a:pt x="6028" y="10927"/>
                  </a:lnTo>
                  <a:cubicBezTo>
                    <a:pt x="6028" y="10969"/>
                    <a:pt x="6070" y="10991"/>
                    <a:pt x="6113" y="10991"/>
                  </a:cubicBezTo>
                  <a:cubicBezTo>
                    <a:pt x="6123" y="11001"/>
                    <a:pt x="6139" y="11007"/>
                    <a:pt x="6158" y="11007"/>
                  </a:cubicBezTo>
                  <a:cubicBezTo>
                    <a:pt x="6177" y="11007"/>
                    <a:pt x="6198" y="11001"/>
                    <a:pt x="6219" y="10991"/>
                  </a:cubicBezTo>
                  <a:cubicBezTo>
                    <a:pt x="6262" y="10969"/>
                    <a:pt x="6283" y="10948"/>
                    <a:pt x="6283" y="10906"/>
                  </a:cubicBezTo>
                  <a:lnTo>
                    <a:pt x="6262" y="10906"/>
                  </a:lnTo>
                  <a:cubicBezTo>
                    <a:pt x="6283" y="10884"/>
                    <a:pt x="6283" y="10842"/>
                    <a:pt x="6262" y="10799"/>
                  </a:cubicBezTo>
                  <a:lnTo>
                    <a:pt x="6006" y="10288"/>
                  </a:lnTo>
                  <a:cubicBezTo>
                    <a:pt x="5985" y="10245"/>
                    <a:pt x="5942" y="10224"/>
                    <a:pt x="5921" y="10203"/>
                  </a:cubicBezTo>
                  <a:cubicBezTo>
                    <a:pt x="5906" y="10199"/>
                    <a:pt x="5892" y="10197"/>
                    <a:pt x="5878" y="10197"/>
                  </a:cubicBezTo>
                  <a:close/>
                  <a:moveTo>
                    <a:pt x="6496" y="11502"/>
                  </a:moveTo>
                  <a:cubicBezTo>
                    <a:pt x="6454" y="11523"/>
                    <a:pt x="6432" y="11566"/>
                    <a:pt x="6411" y="11587"/>
                  </a:cubicBezTo>
                  <a:cubicBezTo>
                    <a:pt x="6411" y="11630"/>
                    <a:pt x="6411" y="11672"/>
                    <a:pt x="6411" y="11715"/>
                  </a:cubicBezTo>
                  <a:lnTo>
                    <a:pt x="6709" y="12226"/>
                  </a:lnTo>
                  <a:cubicBezTo>
                    <a:pt x="6730" y="12247"/>
                    <a:pt x="6752" y="12269"/>
                    <a:pt x="6794" y="12290"/>
                  </a:cubicBezTo>
                  <a:lnTo>
                    <a:pt x="6901" y="12290"/>
                  </a:lnTo>
                  <a:cubicBezTo>
                    <a:pt x="6943" y="12269"/>
                    <a:pt x="6965" y="12226"/>
                    <a:pt x="6965" y="12205"/>
                  </a:cubicBezTo>
                  <a:cubicBezTo>
                    <a:pt x="6986" y="12162"/>
                    <a:pt x="6986" y="12120"/>
                    <a:pt x="6965" y="12077"/>
                  </a:cubicBezTo>
                  <a:lnTo>
                    <a:pt x="6688" y="11587"/>
                  </a:lnTo>
                  <a:cubicBezTo>
                    <a:pt x="6666" y="11544"/>
                    <a:pt x="6624" y="11523"/>
                    <a:pt x="6603" y="11502"/>
                  </a:cubicBezTo>
                  <a:close/>
                  <a:moveTo>
                    <a:pt x="7260" y="12764"/>
                  </a:moveTo>
                  <a:cubicBezTo>
                    <a:pt x="7242" y="12764"/>
                    <a:pt x="7220" y="12769"/>
                    <a:pt x="7199" y="12780"/>
                  </a:cubicBezTo>
                  <a:cubicBezTo>
                    <a:pt x="7156" y="12801"/>
                    <a:pt x="7135" y="12844"/>
                    <a:pt x="7135" y="12865"/>
                  </a:cubicBezTo>
                  <a:cubicBezTo>
                    <a:pt x="7114" y="12908"/>
                    <a:pt x="7114" y="12950"/>
                    <a:pt x="7135" y="12993"/>
                  </a:cubicBezTo>
                  <a:lnTo>
                    <a:pt x="7412" y="13504"/>
                  </a:lnTo>
                  <a:cubicBezTo>
                    <a:pt x="7433" y="13525"/>
                    <a:pt x="7476" y="13546"/>
                    <a:pt x="7497" y="13568"/>
                  </a:cubicBezTo>
                  <a:lnTo>
                    <a:pt x="7625" y="13568"/>
                  </a:lnTo>
                  <a:cubicBezTo>
                    <a:pt x="7646" y="13546"/>
                    <a:pt x="7667" y="13504"/>
                    <a:pt x="7689" y="13483"/>
                  </a:cubicBezTo>
                  <a:cubicBezTo>
                    <a:pt x="7710" y="13440"/>
                    <a:pt x="7710" y="13397"/>
                    <a:pt x="7689" y="13355"/>
                  </a:cubicBezTo>
                  <a:lnTo>
                    <a:pt x="7391" y="12844"/>
                  </a:lnTo>
                  <a:cubicBezTo>
                    <a:pt x="7369" y="12822"/>
                    <a:pt x="7348" y="12801"/>
                    <a:pt x="7305" y="12780"/>
                  </a:cubicBezTo>
                  <a:cubicBezTo>
                    <a:pt x="7295" y="12769"/>
                    <a:pt x="7279" y="12764"/>
                    <a:pt x="7260" y="12764"/>
                  </a:cubicBezTo>
                  <a:close/>
                  <a:moveTo>
                    <a:pt x="8002" y="14035"/>
                  </a:moveTo>
                  <a:cubicBezTo>
                    <a:pt x="7974" y="14035"/>
                    <a:pt x="7946" y="14042"/>
                    <a:pt x="7923" y="14058"/>
                  </a:cubicBezTo>
                  <a:cubicBezTo>
                    <a:pt x="7902" y="14058"/>
                    <a:pt x="7859" y="14100"/>
                    <a:pt x="7859" y="14143"/>
                  </a:cubicBezTo>
                  <a:cubicBezTo>
                    <a:pt x="7838" y="14164"/>
                    <a:pt x="7838" y="14207"/>
                    <a:pt x="7859" y="14249"/>
                  </a:cubicBezTo>
                  <a:lnTo>
                    <a:pt x="8136" y="14760"/>
                  </a:lnTo>
                  <a:cubicBezTo>
                    <a:pt x="8157" y="14782"/>
                    <a:pt x="8200" y="14824"/>
                    <a:pt x="8221" y="14824"/>
                  </a:cubicBezTo>
                  <a:cubicBezTo>
                    <a:pt x="8243" y="14835"/>
                    <a:pt x="8264" y="14840"/>
                    <a:pt x="8285" y="14840"/>
                  </a:cubicBezTo>
                  <a:cubicBezTo>
                    <a:pt x="8306" y="14840"/>
                    <a:pt x="8328" y="14835"/>
                    <a:pt x="8349" y="14824"/>
                  </a:cubicBezTo>
                  <a:cubicBezTo>
                    <a:pt x="8413" y="14782"/>
                    <a:pt x="8434" y="14697"/>
                    <a:pt x="8392" y="14633"/>
                  </a:cubicBezTo>
                  <a:lnTo>
                    <a:pt x="8115" y="14121"/>
                  </a:lnTo>
                  <a:lnTo>
                    <a:pt x="8136" y="14100"/>
                  </a:lnTo>
                  <a:cubicBezTo>
                    <a:pt x="8109" y="14059"/>
                    <a:pt x="8054" y="14035"/>
                    <a:pt x="8002" y="14035"/>
                  </a:cubicBezTo>
                  <a:close/>
                  <a:moveTo>
                    <a:pt x="8692" y="15298"/>
                  </a:moveTo>
                  <a:cubicBezTo>
                    <a:pt x="8674" y="15298"/>
                    <a:pt x="8658" y="15303"/>
                    <a:pt x="8647" y="15314"/>
                  </a:cubicBezTo>
                  <a:cubicBezTo>
                    <a:pt x="8605" y="15335"/>
                    <a:pt x="8583" y="15357"/>
                    <a:pt x="8562" y="15399"/>
                  </a:cubicBezTo>
                  <a:cubicBezTo>
                    <a:pt x="8562" y="15442"/>
                    <a:pt x="8562" y="15485"/>
                    <a:pt x="8562" y="15506"/>
                  </a:cubicBezTo>
                  <a:lnTo>
                    <a:pt x="8860" y="16017"/>
                  </a:lnTo>
                  <a:cubicBezTo>
                    <a:pt x="8881" y="16060"/>
                    <a:pt x="8903" y="16081"/>
                    <a:pt x="8945" y="16081"/>
                  </a:cubicBezTo>
                  <a:cubicBezTo>
                    <a:pt x="8967" y="16091"/>
                    <a:pt x="8983" y="16097"/>
                    <a:pt x="8999" y="16097"/>
                  </a:cubicBezTo>
                  <a:cubicBezTo>
                    <a:pt x="9015" y="16097"/>
                    <a:pt x="9031" y="16091"/>
                    <a:pt x="9052" y="16081"/>
                  </a:cubicBezTo>
                  <a:cubicBezTo>
                    <a:pt x="9094" y="16060"/>
                    <a:pt x="9116" y="16038"/>
                    <a:pt x="9116" y="15996"/>
                  </a:cubicBezTo>
                  <a:cubicBezTo>
                    <a:pt x="9137" y="15974"/>
                    <a:pt x="9137" y="15932"/>
                    <a:pt x="9116" y="15889"/>
                  </a:cubicBezTo>
                  <a:lnTo>
                    <a:pt x="8839" y="15378"/>
                  </a:lnTo>
                  <a:cubicBezTo>
                    <a:pt x="8818" y="15335"/>
                    <a:pt x="8796" y="15314"/>
                    <a:pt x="8754" y="15314"/>
                  </a:cubicBezTo>
                  <a:cubicBezTo>
                    <a:pt x="8732" y="15303"/>
                    <a:pt x="8711" y="15298"/>
                    <a:pt x="8692" y="15298"/>
                  </a:cubicBezTo>
                  <a:close/>
                  <a:moveTo>
                    <a:pt x="9417" y="16576"/>
                  </a:moveTo>
                  <a:cubicBezTo>
                    <a:pt x="9398" y="16576"/>
                    <a:pt x="9382" y="16581"/>
                    <a:pt x="9371" y="16592"/>
                  </a:cubicBezTo>
                  <a:cubicBezTo>
                    <a:pt x="9329" y="16613"/>
                    <a:pt x="9307" y="16635"/>
                    <a:pt x="9286" y="16677"/>
                  </a:cubicBezTo>
                  <a:cubicBezTo>
                    <a:pt x="9286" y="16720"/>
                    <a:pt x="9286" y="16741"/>
                    <a:pt x="9286" y="16784"/>
                  </a:cubicBezTo>
                  <a:lnTo>
                    <a:pt x="9584" y="17295"/>
                  </a:lnTo>
                  <a:cubicBezTo>
                    <a:pt x="9606" y="17337"/>
                    <a:pt x="9627" y="17359"/>
                    <a:pt x="9669" y="17359"/>
                  </a:cubicBezTo>
                  <a:cubicBezTo>
                    <a:pt x="9691" y="17369"/>
                    <a:pt x="9707" y="17375"/>
                    <a:pt x="9723" y="17375"/>
                  </a:cubicBezTo>
                  <a:cubicBezTo>
                    <a:pt x="9739" y="17375"/>
                    <a:pt x="9755" y="17369"/>
                    <a:pt x="9776" y="17359"/>
                  </a:cubicBezTo>
                  <a:cubicBezTo>
                    <a:pt x="9840" y="17316"/>
                    <a:pt x="9861" y="17231"/>
                    <a:pt x="9840" y="17167"/>
                  </a:cubicBezTo>
                  <a:lnTo>
                    <a:pt x="9542" y="16656"/>
                  </a:lnTo>
                  <a:cubicBezTo>
                    <a:pt x="9520" y="16613"/>
                    <a:pt x="9499" y="16592"/>
                    <a:pt x="9456" y="16592"/>
                  </a:cubicBezTo>
                  <a:lnTo>
                    <a:pt x="9478" y="16592"/>
                  </a:lnTo>
                  <a:cubicBezTo>
                    <a:pt x="9456" y="16581"/>
                    <a:pt x="9435" y="16576"/>
                    <a:pt x="9417" y="16576"/>
                  </a:cubicBezTo>
                  <a:close/>
                  <a:moveTo>
                    <a:pt x="10127" y="17854"/>
                  </a:moveTo>
                  <a:cubicBezTo>
                    <a:pt x="10111" y="17854"/>
                    <a:pt x="10095" y="17859"/>
                    <a:pt x="10074" y="17870"/>
                  </a:cubicBezTo>
                  <a:cubicBezTo>
                    <a:pt x="10032" y="17891"/>
                    <a:pt x="10010" y="17934"/>
                    <a:pt x="10010" y="17955"/>
                  </a:cubicBezTo>
                  <a:cubicBezTo>
                    <a:pt x="9989" y="17998"/>
                    <a:pt x="9989" y="18040"/>
                    <a:pt x="10010" y="18083"/>
                  </a:cubicBezTo>
                  <a:lnTo>
                    <a:pt x="10287" y="18594"/>
                  </a:lnTo>
                  <a:cubicBezTo>
                    <a:pt x="10308" y="18615"/>
                    <a:pt x="10351" y="18637"/>
                    <a:pt x="10372" y="18658"/>
                  </a:cubicBezTo>
                  <a:lnTo>
                    <a:pt x="10500" y="18658"/>
                  </a:lnTo>
                  <a:cubicBezTo>
                    <a:pt x="10521" y="18637"/>
                    <a:pt x="10543" y="18594"/>
                    <a:pt x="10564" y="18551"/>
                  </a:cubicBezTo>
                  <a:cubicBezTo>
                    <a:pt x="10564" y="18530"/>
                    <a:pt x="10564" y="18487"/>
                    <a:pt x="10564" y="18445"/>
                  </a:cubicBezTo>
                  <a:lnTo>
                    <a:pt x="10266" y="17934"/>
                  </a:lnTo>
                  <a:cubicBezTo>
                    <a:pt x="10244" y="17912"/>
                    <a:pt x="10223" y="17891"/>
                    <a:pt x="10181" y="17870"/>
                  </a:cubicBezTo>
                  <a:cubicBezTo>
                    <a:pt x="10159" y="17859"/>
                    <a:pt x="10143" y="17854"/>
                    <a:pt x="10127" y="178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56825" y="2529400"/>
              <a:ext cx="390825" cy="342075"/>
            </a:xfrm>
            <a:custGeom>
              <a:avLst/>
              <a:gdLst/>
              <a:ahLst/>
              <a:cxnLst/>
              <a:rect l="l" t="t" r="r" b="b"/>
              <a:pathLst>
                <a:path w="15633" h="13683" extrusionOk="0">
                  <a:moveTo>
                    <a:pt x="5163" y="0"/>
                  </a:moveTo>
                  <a:cubicBezTo>
                    <a:pt x="5153" y="0"/>
                    <a:pt x="5143" y="1"/>
                    <a:pt x="5133" y="4"/>
                  </a:cubicBezTo>
                  <a:cubicBezTo>
                    <a:pt x="4430" y="175"/>
                    <a:pt x="4089" y="1133"/>
                    <a:pt x="4111" y="2837"/>
                  </a:cubicBezTo>
                  <a:cubicBezTo>
                    <a:pt x="4111" y="2965"/>
                    <a:pt x="4111" y="3092"/>
                    <a:pt x="4111" y="3220"/>
                  </a:cubicBezTo>
                  <a:lnTo>
                    <a:pt x="3663" y="3327"/>
                  </a:lnTo>
                  <a:cubicBezTo>
                    <a:pt x="3472" y="3880"/>
                    <a:pt x="3621" y="4498"/>
                    <a:pt x="4068" y="4881"/>
                  </a:cubicBezTo>
                  <a:lnTo>
                    <a:pt x="4260" y="4839"/>
                  </a:lnTo>
                  <a:cubicBezTo>
                    <a:pt x="4281" y="5286"/>
                    <a:pt x="4345" y="5797"/>
                    <a:pt x="4409" y="6351"/>
                  </a:cubicBezTo>
                  <a:cubicBezTo>
                    <a:pt x="2364" y="6905"/>
                    <a:pt x="1257" y="7224"/>
                    <a:pt x="1065" y="7309"/>
                  </a:cubicBezTo>
                  <a:cubicBezTo>
                    <a:pt x="320" y="7629"/>
                    <a:pt x="0" y="8076"/>
                    <a:pt x="149" y="8651"/>
                  </a:cubicBezTo>
                  <a:cubicBezTo>
                    <a:pt x="242" y="9023"/>
                    <a:pt x="612" y="9217"/>
                    <a:pt x="1245" y="9217"/>
                  </a:cubicBezTo>
                  <a:cubicBezTo>
                    <a:pt x="1336" y="9217"/>
                    <a:pt x="1432" y="9213"/>
                    <a:pt x="1534" y="9205"/>
                  </a:cubicBezTo>
                  <a:cubicBezTo>
                    <a:pt x="1747" y="9183"/>
                    <a:pt x="2875" y="8907"/>
                    <a:pt x="4963" y="8417"/>
                  </a:cubicBezTo>
                  <a:cubicBezTo>
                    <a:pt x="5090" y="8758"/>
                    <a:pt x="5218" y="9077"/>
                    <a:pt x="5325" y="9354"/>
                  </a:cubicBezTo>
                  <a:lnTo>
                    <a:pt x="5325" y="9375"/>
                  </a:lnTo>
                  <a:cubicBezTo>
                    <a:pt x="5367" y="9460"/>
                    <a:pt x="5410" y="9567"/>
                    <a:pt x="5452" y="9652"/>
                  </a:cubicBezTo>
                  <a:lnTo>
                    <a:pt x="5303" y="9695"/>
                  </a:lnTo>
                  <a:cubicBezTo>
                    <a:pt x="5090" y="10248"/>
                    <a:pt x="5261" y="10866"/>
                    <a:pt x="5708" y="11271"/>
                  </a:cubicBezTo>
                  <a:lnTo>
                    <a:pt x="6113" y="11164"/>
                  </a:lnTo>
                  <a:cubicBezTo>
                    <a:pt x="6198" y="11356"/>
                    <a:pt x="6283" y="11526"/>
                    <a:pt x="6368" y="11654"/>
                  </a:cubicBezTo>
                  <a:cubicBezTo>
                    <a:pt x="7075" y="13011"/>
                    <a:pt x="7748" y="13682"/>
                    <a:pt x="8387" y="13682"/>
                  </a:cubicBezTo>
                  <a:cubicBezTo>
                    <a:pt x="8460" y="13682"/>
                    <a:pt x="8532" y="13673"/>
                    <a:pt x="8604" y="13656"/>
                  </a:cubicBezTo>
                  <a:cubicBezTo>
                    <a:pt x="8839" y="13592"/>
                    <a:pt x="8796" y="12847"/>
                    <a:pt x="8455" y="11420"/>
                  </a:cubicBezTo>
                  <a:cubicBezTo>
                    <a:pt x="7880" y="9034"/>
                    <a:pt x="7603" y="7820"/>
                    <a:pt x="7603" y="7799"/>
                  </a:cubicBezTo>
                  <a:cubicBezTo>
                    <a:pt x="9733" y="7245"/>
                    <a:pt x="11820" y="6521"/>
                    <a:pt x="13844" y="5669"/>
                  </a:cubicBezTo>
                  <a:cubicBezTo>
                    <a:pt x="14395" y="6378"/>
                    <a:pt x="14783" y="6741"/>
                    <a:pt x="15023" y="6741"/>
                  </a:cubicBezTo>
                  <a:cubicBezTo>
                    <a:pt x="15043" y="6741"/>
                    <a:pt x="15061" y="6739"/>
                    <a:pt x="15079" y="6734"/>
                  </a:cubicBezTo>
                  <a:cubicBezTo>
                    <a:pt x="15292" y="6692"/>
                    <a:pt x="15334" y="6564"/>
                    <a:pt x="15313" y="6330"/>
                  </a:cubicBezTo>
                  <a:cubicBezTo>
                    <a:pt x="15292" y="5989"/>
                    <a:pt x="15228" y="5648"/>
                    <a:pt x="15121" y="5307"/>
                  </a:cubicBezTo>
                  <a:cubicBezTo>
                    <a:pt x="15633" y="4839"/>
                    <a:pt x="15547" y="4519"/>
                    <a:pt x="14845" y="4349"/>
                  </a:cubicBezTo>
                  <a:cubicBezTo>
                    <a:pt x="14781" y="4008"/>
                    <a:pt x="14696" y="3667"/>
                    <a:pt x="14546" y="3348"/>
                  </a:cubicBezTo>
                  <a:cubicBezTo>
                    <a:pt x="14480" y="3181"/>
                    <a:pt x="14387" y="3093"/>
                    <a:pt x="14258" y="3093"/>
                  </a:cubicBezTo>
                  <a:cubicBezTo>
                    <a:pt x="14222" y="3093"/>
                    <a:pt x="14184" y="3100"/>
                    <a:pt x="14142" y="3114"/>
                  </a:cubicBezTo>
                  <a:cubicBezTo>
                    <a:pt x="13908" y="3156"/>
                    <a:pt x="13695" y="3646"/>
                    <a:pt x="13545" y="4541"/>
                  </a:cubicBezTo>
                  <a:cubicBezTo>
                    <a:pt x="11352" y="4754"/>
                    <a:pt x="9179" y="5116"/>
                    <a:pt x="7050" y="5648"/>
                  </a:cubicBezTo>
                  <a:cubicBezTo>
                    <a:pt x="7050" y="5627"/>
                    <a:pt x="6709" y="4413"/>
                    <a:pt x="6070" y="2049"/>
                  </a:cubicBezTo>
                  <a:cubicBezTo>
                    <a:pt x="5703" y="683"/>
                    <a:pt x="5395" y="0"/>
                    <a:pt x="5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45350" y="2083850"/>
              <a:ext cx="1275200" cy="1009525"/>
            </a:xfrm>
            <a:custGeom>
              <a:avLst/>
              <a:gdLst/>
              <a:ahLst/>
              <a:cxnLst/>
              <a:rect l="l" t="t" r="r" b="b"/>
              <a:pathLst>
                <a:path w="51008" h="40381" extrusionOk="0">
                  <a:moveTo>
                    <a:pt x="46599" y="0"/>
                  </a:moveTo>
                  <a:lnTo>
                    <a:pt x="41892" y="2620"/>
                  </a:lnTo>
                  <a:lnTo>
                    <a:pt x="42127" y="3046"/>
                  </a:lnTo>
                  <a:lnTo>
                    <a:pt x="46834" y="405"/>
                  </a:lnTo>
                  <a:lnTo>
                    <a:pt x="46599" y="0"/>
                  </a:lnTo>
                  <a:close/>
                  <a:moveTo>
                    <a:pt x="48495" y="3344"/>
                  </a:moveTo>
                  <a:lnTo>
                    <a:pt x="48469" y="3358"/>
                  </a:lnTo>
                  <a:lnTo>
                    <a:pt x="48469" y="3358"/>
                  </a:lnTo>
                  <a:lnTo>
                    <a:pt x="48473" y="3365"/>
                  </a:lnTo>
                  <a:lnTo>
                    <a:pt x="48495" y="3344"/>
                  </a:lnTo>
                  <a:close/>
                  <a:moveTo>
                    <a:pt x="46919" y="596"/>
                  </a:moveTo>
                  <a:lnTo>
                    <a:pt x="42212" y="3216"/>
                  </a:lnTo>
                  <a:lnTo>
                    <a:pt x="42318" y="3386"/>
                  </a:lnTo>
                  <a:lnTo>
                    <a:pt x="47025" y="767"/>
                  </a:lnTo>
                  <a:lnTo>
                    <a:pt x="46919" y="596"/>
                  </a:lnTo>
                  <a:close/>
                  <a:moveTo>
                    <a:pt x="47068" y="852"/>
                  </a:moveTo>
                  <a:lnTo>
                    <a:pt x="42361" y="3472"/>
                  </a:lnTo>
                  <a:lnTo>
                    <a:pt x="42659" y="4004"/>
                  </a:lnTo>
                  <a:lnTo>
                    <a:pt x="47366" y="1385"/>
                  </a:lnTo>
                  <a:lnTo>
                    <a:pt x="47068" y="852"/>
                  </a:lnTo>
                  <a:close/>
                  <a:moveTo>
                    <a:pt x="47472" y="1534"/>
                  </a:moveTo>
                  <a:lnTo>
                    <a:pt x="42766" y="4153"/>
                  </a:lnTo>
                  <a:lnTo>
                    <a:pt x="42830" y="4281"/>
                  </a:lnTo>
                  <a:lnTo>
                    <a:pt x="47515" y="1640"/>
                  </a:lnTo>
                  <a:lnTo>
                    <a:pt x="47536" y="1640"/>
                  </a:lnTo>
                  <a:lnTo>
                    <a:pt x="47472" y="1534"/>
                  </a:lnTo>
                  <a:close/>
                  <a:moveTo>
                    <a:pt x="47622" y="1810"/>
                  </a:moveTo>
                  <a:lnTo>
                    <a:pt x="42915" y="4430"/>
                  </a:lnTo>
                  <a:lnTo>
                    <a:pt x="43128" y="4813"/>
                  </a:lnTo>
                  <a:lnTo>
                    <a:pt x="47834" y="2173"/>
                  </a:lnTo>
                  <a:lnTo>
                    <a:pt x="47622" y="1810"/>
                  </a:lnTo>
                  <a:close/>
                  <a:moveTo>
                    <a:pt x="47877" y="2300"/>
                  </a:moveTo>
                  <a:lnTo>
                    <a:pt x="43170" y="4941"/>
                  </a:lnTo>
                  <a:lnTo>
                    <a:pt x="43383" y="5303"/>
                  </a:lnTo>
                  <a:lnTo>
                    <a:pt x="48090" y="2684"/>
                  </a:lnTo>
                  <a:lnTo>
                    <a:pt x="47877" y="2300"/>
                  </a:lnTo>
                  <a:close/>
                  <a:moveTo>
                    <a:pt x="48133" y="2748"/>
                  </a:moveTo>
                  <a:lnTo>
                    <a:pt x="43447" y="5367"/>
                  </a:lnTo>
                  <a:lnTo>
                    <a:pt x="43788" y="5985"/>
                  </a:lnTo>
                  <a:lnTo>
                    <a:pt x="48469" y="3358"/>
                  </a:lnTo>
                  <a:lnTo>
                    <a:pt x="48469" y="3358"/>
                  </a:lnTo>
                  <a:lnTo>
                    <a:pt x="48133" y="2748"/>
                  </a:lnTo>
                  <a:close/>
                  <a:moveTo>
                    <a:pt x="50092" y="6198"/>
                  </a:moveTo>
                  <a:lnTo>
                    <a:pt x="50083" y="6203"/>
                  </a:lnTo>
                  <a:lnTo>
                    <a:pt x="50092" y="6219"/>
                  </a:lnTo>
                  <a:lnTo>
                    <a:pt x="50092" y="6198"/>
                  </a:lnTo>
                  <a:close/>
                  <a:moveTo>
                    <a:pt x="48601" y="3557"/>
                  </a:moveTo>
                  <a:lnTo>
                    <a:pt x="43894" y="6176"/>
                  </a:lnTo>
                  <a:lnTo>
                    <a:pt x="44001" y="6347"/>
                  </a:lnTo>
                  <a:lnTo>
                    <a:pt x="48686" y="3727"/>
                  </a:lnTo>
                  <a:lnTo>
                    <a:pt x="48601" y="3557"/>
                  </a:lnTo>
                  <a:close/>
                  <a:moveTo>
                    <a:pt x="48729" y="3791"/>
                  </a:moveTo>
                  <a:lnTo>
                    <a:pt x="44044" y="6432"/>
                  </a:lnTo>
                  <a:lnTo>
                    <a:pt x="44129" y="6602"/>
                  </a:lnTo>
                  <a:lnTo>
                    <a:pt x="48835" y="3962"/>
                  </a:lnTo>
                  <a:lnTo>
                    <a:pt x="48835" y="3940"/>
                  </a:lnTo>
                  <a:lnTo>
                    <a:pt x="48729" y="3791"/>
                  </a:lnTo>
                  <a:close/>
                  <a:moveTo>
                    <a:pt x="48878" y="4047"/>
                  </a:moveTo>
                  <a:lnTo>
                    <a:pt x="44171" y="6666"/>
                  </a:lnTo>
                  <a:lnTo>
                    <a:pt x="44320" y="6943"/>
                  </a:lnTo>
                  <a:lnTo>
                    <a:pt x="49027" y="4302"/>
                  </a:lnTo>
                  <a:lnTo>
                    <a:pt x="48878" y="4047"/>
                  </a:lnTo>
                  <a:close/>
                  <a:moveTo>
                    <a:pt x="49070" y="4387"/>
                  </a:moveTo>
                  <a:lnTo>
                    <a:pt x="44363" y="7007"/>
                  </a:lnTo>
                  <a:lnTo>
                    <a:pt x="44576" y="7412"/>
                  </a:lnTo>
                  <a:lnTo>
                    <a:pt x="49283" y="4792"/>
                  </a:lnTo>
                  <a:lnTo>
                    <a:pt x="49070" y="4387"/>
                  </a:lnTo>
                  <a:close/>
                  <a:moveTo>
                    <a:pt x="49347" y="4877"/>
                  </a:moveTo>
                  <a:lnTo>
                    <a:pt x="44640" y="7497"/>
                  </a:lnTo>
                  <a:lnTo>
                    <a:pt x="44853" y="7859"/>
                  </a:lnTo>
                  <a:lnTo>
                    <a:pt x="49560" y="5239"/>
                  </a:lnTo>
                  <a:lnTo>
                    <a:pt x="49347" y="4877"/>
                  </a:lnTo>
                  <a:close/>
                  <a:moveTo>
                    <a:pt x="49623" y="5325"/>
                  </a:moveTo>
                  <a:lnTo>
                    <a:pt x="44917" y="7965"/>
                  </a:lnTo>
                  <a:lnTo>
                    <a:pt x="45108" y="8328"/>
                  </a:lnTo>
                  <a:lnTo>
                    <a:pt x="49815" y="5708"/>
                  </a:lnTo>
                  <a:lnTo>
                    <a:pt x="49623" y="5325"/>
                  </a:lnTo>
                  <a:close/>
                  <a:moveTo>
                    <a:pt x="49858" y="5814"/>
                  </a:moveTo>
                  <a:lnTo>
                    <a:pt x="45151" y="8434"/>
                  </a:lnTo>
                  <a:lnTo>
                    <a:pt x="45385" y="8839"/>
                  </a:lnTo>
                  <a:lnTo>
                    <a:pt x="50083" y="6203"/>
                  </a:lnTo>
                  <a:lnTo>
                    <a:pt x="49858" y="5814"/>
                  </a:lnTo>
                  <a:close/>
                  <a:moveTo>
                    <a:pt x="50135" y="6283"/>
                  </a:moveTo>
                  <a:lnTo>
                    <a:pt x="45428" y="8924"/>
                  </a:lnTo>
                  <a:lnTo>
                    <a:pt x="45556" y="9179"/>
                  </a:lnTo>
                  <a:lnTo>
                    <a:pt x="50262" y="6560"/>
                  </a:lnTo>
                  <a:lnTo>
                    <a:pt x="50135" y="6283"/>
                  </a:lnTo>
                  <a:close/>
                  <a:moveTo>
                    <a:pt x="50326" y="6645"/>
                  </a:moveTo>
                  <a:lnTo>
                    <a:pt x="45620" y="9265"/>
                  </a:lnTo>
                  <a:lnTo>
                    <a:pt x="45705" y="9435"/>
                  </a:lnTo>
                  <a:lnTo>
                    <a:pt x="50412" y="6815"/>
                  </a:lnTo>
                  <a:lnTo>
                    <a:pt x="50326" y="6645"/>
                  </a:lnTo>
                  <a:close/>
                  <a:moveTo>
                    <a:pt x="50454" y="6879"/>
                  </a:moveTo>
                  <a:lnTo>
                    <a:pt x="45747" y="9499"/>
                  </a:lnTo>
                  <a:lnTo>
                    <a:pt x="45833" y="9669"/>
                  </a:lnTo>
                  <a:lnTo>
                    <a:pt x="50539" y="7050"/>
                  </a:lnTo>
                  <a:lnTo>
                    <a:pt x="50454" y="6879"/>
                  </a:lnTo>
                  <a:close/>
                  <a:moveTo>
                    <a:pt x="50646" y="7241"/>
                  </a:moveTo>
                  <a:lnTo>
                    <a:pt x="45939" y="9882"/>
                  </a:lnTo>
                  <a:lnTo>
                    <a:pt x="46152" y="10223"/>
                  </a:lnTo>
                  <a:lnTo>
                    <a:pt x="50837" y="7582"/>
                  </a:lnTo>
                  <a:lnTo>
                    <a:pt x="50646" y="7241"/>
                  </a:lnTo>
                  <a:close/>
                  <a:moveTo>
                    <a:pt x="50923" y="7710"/>
                  </a:moveTo>
                  <a:lnTo>
                    <a:pt x="46216" y="10329"/>
                  </a:lnTo>
                  <a:lnTo>
                    <a:pt x="46301" y="10479"/>
                  </a:lnTo>
                  <a:lnTo>
                    <a:pt x="51008" y="7859"/>
                  </a:lnTo>
                  <a:lnTo>
                    <a:pt x="50923" y="7710"/>
                  </a:lnTo>
                  <a:close/>
                  <a:moveTo>
                    <a:pt x="38016" y="4792"/>
                  </a:moveTo>
                  <a:lnTo>
                    <a:pt x="37058" y="5325"/>
                  </a:lnTo>
                  <a:lnTo>
                    <a:pt x="40210" y="10968"/>
                  </a:lnTo>
                  <a:lnTo>
                    <a:pt x="41168" y="10436"/>
                  </a:lnTo>
                  <a:lnTo>
                    <a:pt x="38016" y="4792"/>
                  </a:lnTo>
                  <a:close/>
                  <a:moveTo>
                    <a:pt x="35780" y="6049"/>
                  </a:moveTo>
                  <a:lnTo>
                    <a:pt x="34822" y="6581"/>
                  </a:lnTo>
                  <a:lnTo>
                    <a:pt x="40040" y="15909"/>
                  </a:lnTo>
                  <a:lnTo>
                    <a:pt x="40977" y="15377"/>
                  </a:lnTo>
                  <a:lnTo>
                    <a:pt x="35780" y="6049"/>
                  </a:lnTo>
                  <a:close/>
                  <a:moveTo>
                    <a:pt x="40125" y="3599"/>
                  </a:moveTo>
                  <a:lnTo>
                    <a:pt x="39166" y="4132"/>
                  </a:lnTo>
                  <a:lnTo>
                    <a:pt x="46791" y="17784"/>
                  </a:lnTo>
                  <a:lnTo>
                    <a:pt x="47728" y="17251"/>
                  </a:lnTo>
                  <a:lnTo>
                    <a:pt x="40125" y="3599"/>
                  </a:lnTo>
                  <a:close/>
                  <a:moveTo>
                    <a:pt x="34076" y="23577"/>
                  </a:moveTo>
                  <a:lnTo>
                    <a:pt x="34081" y="23586"/>
                  </a:lnTo>
                  <a:lnTo>
                    <a:pt x="34081" y="23586"/>
                  </a:lnTo>
                  <a:lnTo>
                    <a:pt x="34098" y="23577"/>
                  </a:lnTo>
                  <a:close/>
                  <a:moveTo>
                    <a:pt x="37037" y="19360"/>
                  </a:moveTo>
                  <a:lnTo>
                    <a:pt x="28560" y="24109"/>
                  </a:lnTo>
                  <a:lnTo>
                    <a:pt x="29093" y="25046"/>
                  </a:lnTo>
                  <a:lnTo>
                    <a:pt x="37569" y="20297"/>
                  </a:lnTo>
                  <a:lnTo>
                    <a:pt x="37037" y="19360"/>
                  </a:lnTo>
                  <a:close/>
                  <a:moveTo>
                    <a:pt x="34081" y="23586"/>
                  </a:moveTo>
                  <a:lnTo>
                    <a:pt x="29646" y="26047"/>
                  </a:lnTo>
                  <a:lnTo>
                    <a:pt x="30179" y="27005"/>
                  </a:lnTo>
                  <a:lnTo>
                    <a:pt x="34609" y="24514"/>
                  </a:lnTo>
                  <a:lnTo>
                    <a:pt x="34081" y="23586"/>
                  </a:lnTo>
                  <a:close/>
                  <a:moveTo>
                    <a:pt x="3067" y="24109"/>
                  </a:moveTo>
                  <a:lnTo>
                    <a:pt x="0" y="25834"/>
                  </a:lnTo>
                  <a:lnTo>
                    <a:pt x="1704" y="28880"/>
                  </a:lnTo>
                  <a:lnTo>
                    <a:pt x="4771" y="27176"/>
                  </a:lnTo>
                  <a:lnTo>
                    <a:pt x="3067" y="24109"/>
                  </a:lnTo>
                  <a:close/>
                  <a:moveTo>
                    <a:pt x="12289" y="32010"/>
                  </a:moveTo>
                  <a:lnTo>
                    <a:pt x="12294" y="32019"/>
                  </a:lnTo>
                  <a:lnTo>
                    <a:pt x="12294" y="32019"/>
                  </a:lnTo>
                  <a:lnTo>
                    <a:pt x="12310" y="32010"/>
                  </a:lnTo>
                  <a:close/>
                  <a:moveTo>
                    <a:pt x="13631" y="31265"/>
                  </a:moveTo>
                  <a:lnTo>
                    <a:pt x="13460" y="31350"/>
                  </a:lnTo>
                  <a:lnTo>
                    <a:pt x="16101" y="36078"/>
                  </a:lnTo>
                  <a:lnTo>
                    <a:pt x="16250" y="35993"/>
                  </a:lnTo>
                  <a:lnTo>
                    <a:pt x="13631" y="31286"/>
                  </a:lnTo>
                  <a:lnTo>
                    <a:pt x="13631" y="31265"/>
                  </a:lnTo>
                  <a:close/>
                  <a:moveTo>
                    <a:pt x="13354" y="31414"/>
                  </a:moveTo>
                  <a:lnTo>
                    <a:pt x="13013" y="31606"/>
                  </a:lnTo>
                  <a:lnTo>
                    <a:pt x="15654" y="36312"/>
                  </a:lnTo>
                  <a:lnTo>
                    <a:pt x="15995" y="36121"/>
                  </a:lnTo>
                  <a:lnTo>
                    <a:pt x="13354" y="31414"/>
                  </a:lnTo>
                  <a:close/>
                  <a:moveTo>
                    <a:pt x="12821" y="31734"/>
                  </a:moveTo>
                  <a:lnTo>
                    <a:pt x="12651" y="31819"/>
                  </a:lnTo>
                  <a:lnTo>
                    <a:pt x="15270" y="36525"/>
                  </a:lnTo>
                  <a:lnTo>
                    <a:pt x="15441" y="36419"/>
                  </a:lnTo>
                  <a:lnTo>
                    <a:pt x="12821" y="31734"/>
                  </a:lnTo>
                  <a:close/>
                  <a:moveTo>
                    <a:pt x="12566" y="31861"/>
                  </a:moveTo>
                  <a:lnTo>
                    <a:pt x="12395" y="31968"/>
                  </a:lnTo>
                  <a:lnTo>
                    <a:pt x="15036" y="36675"/>
                  </a:lnTo>
                  <a:lnTo>
                    <a:pt x="15207" y="36568"/>
                  </a:lnTo>
                  <a:lnTo>
                    <a:pt x="12566" y="31861"/>
                  </a:lnTo>
                  <a:close/>
                  <a:moveTo>
                    <a:pt x="12294" y="32019"/>
                  </a:moveTo>
                  <a:lnTo>
                    <a:pt x="12033" y="32159"/>
                  </a:lnTo>
                  <a:lnTo>
                    <a:pt x="14674" y="36866"/>
                  </a:lnTo>
                  <a:lnTo>
                    <a:pt x="14930" y="36717"/>
                  </a:lnTo>
                  <a:lnTo>
                    <a:pt x="12294" y="32019"/>
                  </a:lnTo>
                  <a:close/>
                  <a:moveTo>
                    <a:pt x="11991" y="32202"/>
                  </a:moveTo>
                  <a:lnTo>
                    <a:pt x="11565" y="32415"/>
                  </a:lnTo>
                  <a:lnTo>
                    <a:pt x="14206" y="37122"/>
                  </a:lnTo>
                  <a:lnTo>
                    <a:pt x="14610" y="36909"/>
                  </a:lnTo>
                  <a:lnTo>
                    <a:pt x="11991" y="32202"/>
                  </a:lnTo>
                  <a:close/>
                  <a:moveTo>
                    <a:pt x="11479" y="32479"/>
                  </a:moveTo>
                  <a:lnTo>
                    <a:pt x="11117" y="32692"/>
                  </a:lnTo>
                  <a:lnTo>
                    <a:pt x="13737" y="37399"/>
                  </a:lnTo>
                  <a:lnTo>
                    <a:pt x="14120" y="37186"/>
                  </a:lnTo>
                  <a:lnTo>
                    <a:pt x="11479" y="32479"/>
                  </a:lnTo>
                  <a:close/>
                  <a:moveTo>
                    <a:pt x="11032" y="32734"/>
                  </a:moveTo>
                  <a:lnTo>
                    <a:pt x="10649" y="32947"/>
                  </a:lnTo>
                  <a:lnTo>
                    <a:pt x="13290" y="37654"/>
                  </a:lnTo>
                  <a:lnTo>
                    <a:pt x="13652" y="37441"/>
                  </a:lnTo>
                  <a:lnTo>
                    <a:pt x="11032" y="32734"/>
                  </a:lnTo>
                  <a:close/>
                  <a:moveTo>
                    <a:pt x="10564" y="32990"/>
                  </a:moveTo>
                  <a:lnTo>
                    <a:pt x="10159" y="33224"/>
                  </a:lnTo>
                  <a:lnTo>
                    <a:pt x="12779" y="37931"/>
                  </a:lnTo>
                  <a:lnTo>
                    <a:pt x="13205" y="37697"/>
                  </a:lnTo>
                  <a:lnTo>
                    <a:pt x="10564" y="32990"/>
                  </a:lnTo>
                  <a:close/>
                  <a:moveTo>
                    <a:pt x="10074" y="33267"/>
                  </a:moveTo>
                  <a:lnTo>
                    <a:pt x="9818" y="33416"/>
                  </a:lnTo>
                  <a:lnTo>
                    <a:pt x="12459" y="38123"/>
                  </a:lnTo>
                  <a:lnTo>
                    <a:pt x="12715" y="37974"/>
                  </a:lnTo>
                  <a:lnTo>
                    <a:pt x="10095" y="33267"/>
                  </a:lnTo>
                  <a:close/>
                  <a:moveTo>
                    <a:pt x="9733" y="33459"/>
                  </a:moveTo>
                  <a:lnTo>
                    <a:pt x="9563" y="33544"/>
                  </a:lnTo>
                  <a:lnTo>
                    <a:pt x="12204" y="38251"/>
                  </a:lnTo>
                  <a:lnTo>
                    <a:pt x="12374" y="38165"/>
                  </a:lnTo>
                  <a:lnTo>
                    <a:pt x="9733" y="33459"/>
                  </a:lnTo>
                  <a:close/>
                  <a:moveTo>
                    <a:pt x="9499" y="33586"/>
                  </a:moveTo>
                  <a:lnTo>
                    <a:pt x="9328" y="33672"/>
                  </a:lnTo>
                  <a:lnTo>
                    <a:pt x="11969" y="38378"/>
                  </a:lnTo>
                  <a:lnTo>
                    <a:pt x="12118" y="38293"/>
                  </a:lnTo>
                  <a:lnTo>
                    <a:pt x="9499" y="33586"/>
                  </a:lnTo>
                  <a:close/>
                  <a:moveTo>
                    <a:pt x="9137" y="33799"/>
                  </a:moveTo>
                  <a:lnTo>
                    <a:pt x="8519" y="34140"/>
                  </a:lnTo>
                  <a:lnTo>
                    <a:pt x="11160" y="38847"/>
                  </a:lnTo>
                  <a:lnTo>
                    <a:pt x="11756" y="38506"/>
                  </a:lnTo>
                  <a:lnTo>
                    <a:pt x="9137" y="33799"/>
                  </a:lnTo>
                  <a:close/>
                  <a:moveTo>
                    <a:pt x="8434" y="34183"/>
                  </a:moveTo>
                  <a:lnTo>
                    <a:pt x="8072" y="34396"/>
                  </a:lnTo>
                  <a:lnTo>
                    <a:pt x="10691" y="39102"/>
                  </a:lnTo>
                  <a:lnTo>
                    <a:pt x="11075" y="38889"/>
                  </a:lnTo>
                  <a:lnTo>
                    <a:pt x="8434" y="34183"/>
                  </a:lnTo>
                  <a:close/>
                  <a:moveTo>
                    <a:pt x="7944" y="34438"/>
                  </a:moveTo>
                  <a:lnTo>
                    <a:pt x="7944" y="34460"/>
                  </a:lnTo>
                  <a:lnTo>
                    <a:pt x="7582" y="34651"/>
                  </a:lnTo>
                  <a:lnTo>
                    <a:pt x="10223" y="39358"/>
                  </a:lnTo>
                  <a:lnTo>
                    <a:pt x="10585" y="39145"/>
                  </a:lnTo>
                  <a:lnTo>
                    <a:pt x="7944" y="34438"/>
                  </a:lnTo>
                  <a:close/>
                  <a:moveTo>
                    <a:pt x="7412" y="34736"/>
                  </a:moveTo>
                  <a:lnTo>
                    <a:pt x="7305" y="34800"/>
                  </a:lnTo>
                  <a:lnTo>
                    <a:pt x="9925" y="39507"/>
                  </a:lnTo>
                  <a:lnTo>
                    <a:pt x="10053" y="39443"/>
                  </a:lnTo>
                  <a:lnTo>
                    <a:pt x="7412" y="34736"/>
                  </a:lnTo>
                  <a:close/>
                  <a:moveTo>
                    <a:pt x="7135" y="34928"/>
                  </a:moveTo>
                  <a:lnTo>
                    <a:pt x="6602" y="35226"/>
                  </a:lnTo>
                  <a:lnTo>
                    <a:pt x="6581" y="35205"/>
                  </a:lnTo>
                  <a:lnTo>
                    <a:pt x="6581" y="35205"/>
                  </a:lnTo>
                  <a:lnTo>
                    <a:pt x="9201" y="39912"/>
                  </a:lnTo>
                  <a:lnTo>
                    <a:pt x="9733" y="39614"/>
                  </a:lnTo>
                  <a:lnTo>
                    <a:pt x="7135" y="34928"/>
                  </a:lnTo>
                  <a:close/>
                  <a:moveTo>
                    <a:pt x="6517" y="35248"/>
                  </a:moveTo>
                  <a:lnTo>
                    <a:pt x="6517" y="35269"/>
                  </a:lnTo>
                  <a:lnTo>
                    <a:pt x="6347" y="35354"/>
                  </a:lnTo>
                  <a:lnTo>
                    <a:pt x="8988" y="40061"/>
                  </a:lnTo>
                  <a:lnTo>
                    <a:pt x="9137" y="39954"/>
                  </a:lnTo>
                  <a:lnTo>
                    <a:pt x="6517" y="35248"/>
                  </a:lnTo>
                  <a:close/>
                  <a:moveTo>
                    <a:pt x="6176" y="35439"/>
                  </a:moveTo>
                  <a:lnTo>
                    <a:pt x="5772" y="35674"/>
                  </a:lnTo>
                  <a:lnTo>
                    <a:pt x="8391" y="40380"/>
                  </a:lnTo>
                  <a:lnTo>
                    <a:pt x="8796" y="40146"/>
                  </a:lnTo>
                  <a:lnTo>
                    <a:pt x="6176" y="35461"/>
                  </a:lnTo>
                  <a:lnTo>
                    <a:pt x="6176" y="35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9757">
            <a:off x="3198093" y="423203"/>
            <a:ext cx="5795817" cy="6191328"/>
            <a:chOff x="2198625" y="1187025"/>
            <a:chExt cx="3219450" cy="4132850"/>
          </a:xfrm>
        </p:grpSpPr>
        <p:sp>
          <p:nvSpPr>
            <p:cNvPr id="23" name="Google Shape;23;p2"/>
            <p:cNvSpPr/>
            <p:nvPr/>
          </p:nvSpPr>
          <p:spPr>
            <a:xfrm>
              <a:off x="2208550" y="1195350"/>
              <a:ext cx="3208825" cy="4110250"/>
            </a:xfrm>
            <a:custGeom>
              <a:avLst/>
              <a:gdLst/>
              <a:ahLst/>
              <a:cxnLst/>
              <a:rect l="l" t="t" r="r" b="b"/>
              <a:pathLst>
                <a:path w="128353" h="164410" extrusionOk="0">
                  <a:moveTo>
                    <a:pt x="92910" y="0"/>
                  </a:moveTo>
                  <a:cubicBezTo>
                    <a:pt x="88253" y="0"/>
                    <a:pt x="83549" y="35"/>
                    <a:pt x="78794" y="98"/>
                  </a:cubicBezTo>
                  <a:cubicBezTo>
                    <a:pt x="55032" y="406"/>
                    <a:pt x="30129" y="1592"/>
                    <a:pt x="3996" y="3656"/>
                  </a:cubicBezTo>
                  <a:lnTo>
                    <a:pt x="3600" y="3656"/>
                  </a:lnTo>
                  <a:cubicBezTo>
                    <a:pt x="3549" y="3654"/>
                    <a:pt x="3498" y="3653"/>
                    <a:pt x="3447" y="3653"/>
                  </a:cubicBezTo>
                  <a:cubicBezTo>
                    <a:pt x="1541" y="3653"/>
                    <a:pt x="1" y="5245"/>
                    <a:pt x="87" y="7170"/>
                  </a:cubicBezTo>
                  <a:lnTo>
                    <a:pt x="4610" y="160852"/>
                  </a:lnTo>
                  <a:lnTo>
                    <a:pt x="8388" y="164409"/>
                  </a:lnTo>
                  <a:cubicBezTo>
                    <a:pt x="36497" y="163750"/>
                    <a:pt x="59951" y="163179"/>
                    <a:pt x="78750" y="162784"/>
                  </a:cubicBezTo>
                  <a:cubicBezTo>
                    <a:pt x="90450" y="162503"/>
                    <a:pt x="101617" y="162362"/>
                    <a:pt x="112227" y="162362"/>
                  </a:cubicBezTo>
                  <a:cubicBezTo>
                    <a:pt x="114879" y="162362"/>
                    <a:pt x="117497" y="162371"/>
                    <a:pt x="120080" y="162389"/>
                  </a:cubicBezTo>
                  <a:cubicBezTo>
                    <a:pt x="120361" y="162404"/>
                    <a:pt x="120635" y="162412"/>
                    <a:pt x="120901" y="162412"/>
                  </a:cubicBezTo>
                  <a:cubicBezTo>
                    <a:pt x="126037" y="162412"/>
                    <a:pt x="128353" y="159593"/>
                    <a:pt x="127810" y="153956"/>
                  </a:cubicBezTo>
                  <a:lnTo>
                    <a:pt x="127810" y="153736"/>
                  </a:lnTo>
                  <a:lnTo>
                    <a:pt x="123989" y="7170"/>
                  </a:lnTo>
                  <a:cubicBezTo>
                    <a:pt x="124033" y="5984"/>
                    <a:pt x="123857" y="4842"/>
                    <a:pt x="123506" y="3744"/>
                  </a:cubicBezTo>
                  <a:cubicBezTo>
                    <a:pt x="123022" y="2558"/>
                    <a:pt x="122144" y="1592"/>
                    <a:pt x="121002" y="1065"/>
                  </a:cubicBezTo>
                  <a:cubicBezTo>
                    <a:pt x="119874" y="581"/>
                    <a:pt x="118709" y="357"/>
                    <a:pt x="117541" y="357"/>
                  </a:cubicBezTo>
                  <a:cubicBezTo>
                    <a:pt x="117436" y="357"/>
                    <a:pt x="117330" y="358"/>
                    <a:pt x="117225" y="362"/>
                  </a:cubicBezTo>
                  <a:cubicBezTo>
                    <a:pt x="109253" y="109"/>
                    <a:pt x="101156" y="0"/>
                    <a:pt x="92910" y="0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198625" y="1187025"/>
              <a:ext cx="3219450" cy="4132850"/>
            </a:xfrm>
            <a:custGeom>
              <a:avLst/>
              <a:gdLst/>
              <a:ahLst/>
              <a:cxnLst/>
              <a:rect l="l" t="t" r="r" b="b"/>
              <a:pathLst>
                <a:path w="128778" h="165314" extrusionOk="0">
                  <a:moveTo>
                    <a:pt x="94580" y="684"/>
                  </a:moveTo>
                  <a:cubicBezTo>
                    <a:pt x="101030" y="684"/>
                    <a:pt x="107481" y="757"/>
                    <a:pt x="113932" y="915"/>
                  </a:cubicBezTo>
                  <a:lnTo>
                    <a:pt x="117270" y="1002"/>
                  </a:lnTo>
                  <a:cubicBezTo>
                    <a:pt x="117408" y="997"/>
                    <a:pt x="117545" y="994"/>
                    <a:pt x="117682" y="994"/>
                  </a:cubicBezTo>
                  <a:cubicBezTo>
                    <a:pt x="118642" y="994"/>
                    <a:pt x="119598" y="1129"/>
                    <a:pt x="120521" y="1398"/>
                  </a:cubicBezTo>
                  <a:cubicBezTo>
                    <a:pt x="121575" y="1705"/>
                    <a:pt x="122453" y="2320"/>
                    <a:pt x="123068" y="3242"/>
                  </a:cubicBezTo>
                  <a:cubicBezTo>
                    <a:pt x="123639" y="4121"/>
                    <a:pt x="123990" y="5175"/>
                    <a:pt x="124034" y="6273"/>
                  </a:cubicBezTo>
                  <a:cubicBezTo>
                    <a:pt x="124122" y="8425"/>
                    <a:pt x="124122" y="10709"/>
                    <a:pt x="124166" y="12949"/>
                  </a:cubicBezTo>
                  <a:lnTo>
                    <a:pt x="124298" y="19713"/>
                  </a:lnTo>
                  <a:cubicBezTo>
                    <a:pt x="124474" y="28629"/>
                    <a:pt x="124737" y="37633"/>
                    <a:pt x="124957" y="46593"/>
                  </a:cubicBezTo>
                  <a:lnTo>
                    <a:pt x="127768" y="154289"/>
                  </a:lnTo>
                  <a:cubicBezTo>
                    <a:pt x="127899" y="155563"/>
                    <a:pt x="127855" y="156836"/>
                    <a:pt x="127592" y="158066"/>
                  </a:cubicBezTo>
                  <a:cubicBezTo>
                    <a:pt x="127372" y="159208"/>
                    <a:pt x="126714" y="160306"/>
                    <a:pt x="125747" y="161053"/>
                  </a:cubicBezTo>
                  <a:cubicBezTo>
                    <a:pt x="124737" y="161756"/>
                    <a:pt x="123551" y="162151"/>
                    <a:pt x="122321" y="162195"/>
                  </a:cubicBezTo>
                  <a:cubicBezTo>
                    <a:pt x="122014" y="162239"/>
                    <a:pt x="121706" y="162239"/>
                    <a:pt x="121399" y="162239"/>
                  </a:cubicBezTo>
                  <a:lnTo>
                    <a:pt x="102776" y="162239"/>
                  </a:lnTo>
                  <a:cubicBezTo>
                    <a:pt x="92323" y="162327"/>
                    <a:pt x="81870" y="162502"/>
                    <a:pt x="71460" y="162766"/>
                  </a:cubicBezTo>
                  <a:lnTo>
                    <a:pt x="9034" y="164209"/>
                  </a:lnTo>
                  <a:lnTo>
                    <a:pt x="9034" y="164209"/>
                  </a:lnTo>
                  <a:lnTo>
                    <a:pt x="5573" y="160949"/>
                  </a:lnTo>
                  <a:lnTo>
                    <a:pt x="5573" y="160949"/>
                  </a:lnTo>
                  <a:lnTo>
                    <a:pt x="2328" y="53489"/>
                  </a:lnTo>
                  <a:lnTo>
                    <a:pt x="1494" y="26565"/>
                  </a:lnTo>
                  <a:lnTo>
                    <a:pt x="1098" y="13125"/>
                  </a:lnTo>
                  <a:lnTo>
                    <a:pt x="967" y="9699"/>
                  </a:lnTo>
                  <a:lnTo>
                    <a:pt x="923" y="8030"/>
                  </a:lnTo>
                  <a:cubicBezTo>
                    <a:pt x="879" y="7547"/>
                    <a:pt x="923" y="7020"/>
                    <a:pt x="1055" y="6537"/>
                  </a:cubicBezTo>
                  <a:cubicBezTo>
                    <a:pt x="1362" y="5570"/>
                    <a:pt x="2153" y="4868"/>
                    <a:pt x="3075" y="4604"/>
                  </a:cubicBezTo>
                  <a:cubicBezTo>
                    <a:pt x="3338" y="4516"/>
                    <a:pt x="3558" y="4516"/>
                    <a:pt x="3822" y="4472"/>
                  </a:cubicBezTo>
                  <a:lnTo>
                    <a:pt x="4656" y="4472"/>
                  </a:lnTo>
                  <a:lnTo>
                    <a:pt x="6325" y="4341"/>
                  </a:lnTo>
                  <a:cubicBezTo>
                    <a:pt x="24201" y="2935"/>
                    <a:pt x="42165" y="1925"/>
                    <a:pt x="60085" y="1310"/>
                  </a:cubicBezTo>
                  <a:cubicBezTo>
                    <a:pt x="71569" y="916"/>
                    <a:pt x="83072" y="684"/>
                    <a:pt x="94580" y="684"/>
                  </a:cubicBezTo>
                  <a:close/>
                  <a:moveTo>
                    <a:pt x="91025" y="0"/>
                  </a:moveTo>
                  <a:cubicBezTo>
                    <a:pt x="80703" y="0"/>
                    <a:pt x="70386" y="172"/>
                    <a:pt x="60085" y="475"/>
                  </a:cubicBezTo>
                  <a:cubicBezTo>
                    <a:pt x="42121" y="1002"/>
                    <a:pt x="24157" y="2013"/>
                    <a:pt x="6281" y="3374"/>
                  </a:cubicBezTo>
                  <a:lnTo>
                    <a:pt x="4612" y="3550"/>
                  </a:lnTo>
                  <a:lnTo>
                    <a:pt x="3778" y="3550"/>
                  </a:lnTo>
                  <a:cubicBezTo>
                    <a:pt x="3470" y="3550"/>
                    <a:pt x="3163" y="3594"/>
                    <a:pt x="2855" y="3682"/>
                  </a:cubicBezTo>
                  <a:cubicBezTo>
                    <a:pt x="1582" y="4077"/>
                    <a:pt x="615" y="4999"/>
                    <a:pt x="220" y="6273"/>
                  </a:cubicBezTo>
                  <a:cubicBezTo>
                    <a:pt x="44" y="6844"/>
                    <a:pt x="0" y="7459"/>
                    <a:pt x="44" y="8074"/>
                  </a:cubicBezTo>
                  <a:lnTo>
                    <a:pt x="88" y="9743"/>
                  </a:lnTo>
                  <a:lnTo>
                    <a:pt x="176" y="13125"/>
                  </a:lnTo>
                  <a:lnTo>
                    <a:pt x="571" y="26609"/>
                  </a:lnTo>
                  <a:lnTo>
                    <a:pt x="1362" y="53489"/>
                  </a:lnTo>
                  <a:lnTo>
                    <a:pt x="4480" y="161185"/>
                  </a:lnTo>
                  <a:cubicBezTo>
                    <a:pt x="4480" y="161316"/>
                    <a:pt x="4524" y="161448"/>
                    <a:pt x="4656" y="161580"/>
                  </a:cubicBezTo>
                  <a:lnTo>
                    <a:pt x="8389" y="165138"/>
                  </a:lnTo>
                  <a:cubicBezTo>
                    <a:pt x="8521" y="165225"/>
                    <a:pt x="8653" y="165313"/>
                    <a:pt x="8785" y="165313"/>
                  </a:cubicBezTo>
                  <a:lnTo>
                    <a:pt x="71460" y="163776"/>
                  </a:lnTo>
                  <a:cubicBezTo>
                    <a:pt x="81914" y="163512"/>
                    <a:pt x="92367" y="163293"/>
                    <a:pt x="102776" y="163205"/>
                  </a:cubicBezTo>
                  <a:cubicBezTo>
                    <a:pt x="108003" y="163161"/>
                    <a:pt x="113230" y="163161"/>
                    <a:pt x="118456" y="163161"/>
                  </a:cubicBezTo>
                  <a:lnTo>
                    <a:pt x="121399" y="163161"/>
                  </a:lnTo>
                  <a:cubicBezTo>
                    <a:pt x="121750" y="163161"/>
                    <a:pt x="122058" y="163117"/>
                    <a:pt x="122409" y="163117"/>
                  </a:cubicBezTo>
                  <a:cubicBezTo>
                    <a:pt x="123815" y="163073"/>
                    <a:pt x="125132" y="162590"/>
                    <a:pt x="126274" y="161799"/>
                  </a:cubicBezTo>
                  <a:cubicBezTo>
                    <a:pt x="127416" y="160877"/>
                    <a:pt x="128163" y="159647"/>
                    <a:pt x="128426" y="158286"/>
                  </a:cubicBezTo>
                  <a:cubicBezTo>
                    <a:pt x="128690" y="156924"/>
                    <a:pt x="128778" y="155563"/>
                    <a:pt x="128602" y="154245"/>
                  </a:cubicBezTo>
                  <a:lnTo>
                    <a:pt x="125879" y="46549"/>
                  </a:lnTo>
                  <a:cubicBezTo>
                    <a:pt x="125615" y="37589"/>
                    <a:pt x="125440" y="28629"/>
                    <a:pt x="125132" y="19625"/>
                  </a:cubicBezTo>
                  <a:lnTo>
                    <a:pt x="124649" y="6141"/>
                  </a:lnTo>
                  <a:cubicBezTo>
                    <a:pt x="124561" y="5570"/>
                    <a:pt x="124474" y="4999"/>
                    <a:pt x="124298" y="4472"/>
                  </a:cubicBezTo>
                  <a:cubicBezTo>
                    <a:pt x="124122" y="3901"/>
                    <a:pt x="123903" y="3330"/>
                    <a:pt x="123551" y="2847"/>
                  </a:cubicBezTo>
                  <a:cubicBezTo>
                    <a:pt x="122848" y="1881"/>
                    <a:pt x="121838" y="1178"/>
                    <a:pt x="120696" y="827"/>
                  </a:cubicBezTo>
                  <a:cubicBezTo>
                    <a:pt x="119710" y="551"/>
                    <a:pt x="118689" y="381"/>
                    <a:pt x="117664" y="381"/>
                  </a:cubicBezTo>
                  <a:cubicBezTo>
                    <a:pt x="117547" y="381"/>
                    <a:pt x="117431" y="383"/>
                    <a:pt x="117314" y="388"/>
                  </a:cubicBezTo>
                  <a:lnTo>
                    <a:pt x="113932" y="300"/>
                  </a:lnTo>
                  <a:cubicBezTo>
                    <a:pt x="106295" y="94"/>
                    <a:pt x="98658" y="0"/>
                    <a:pt x="91025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 rot="655318">
            <a:off x="8856839" y="1289578"/>
            <a:ext cx="4735575" cy="5952924"/>
          </a:xfrm>
          <a:custGeom>
            <a:avLst/>
            <a:gdLst/>
            <a:ahLst/>
            <a:cxnLst/>
            <a:rect l="l" t="t" r="r" b="b"/>
            <a:pathLst>
              <a:path w="36909" h="46397" extrusionOk="0">
                <a:moveTo>
                  <a:pt x="12076" y="4110"/>
                </a:moveTo>
                <a:cubicBezTo>
                  <a:pt x="12417" y="4429"/>
                  <a:pt x="12608" y="4898"/>
                  <a:pt x="12587" y="5366"/>
                </a:cubicBezTo>
                <a:lnTo>
                  <a:pt x="10500" y="6197"/>
                </a:lnTo>
                <a:cubicBezTo>
                  <a:pt x="10116" y="5899"/>
                  <a:pt x="9925" y="5430"/>
                  <a:pt x="9989" y="4940"/>
                </a:cubicBezTo>
                <a:lnTo>
                  <a:pt x="12076" y="4110"/>
                </a:lnTo>
                <a:close/>
                <a:moveTo>
                  <a:pt x="19637" y="1812"/>
                </a:moveTo>
                <a:cubicBezTo>
                  <a:pt x="19686" y="1812"/>
                  <a:pt x="19736" y="1818"/>
                  <a:pt x="19785" y="1831"/>
                </a:cubicBezTo>
                <a:lnTo>
                  <a:pt x="20169" y="2789"/>
                </a:lnTo>
                <a:lnTo>
                  <a:pt x="21617" y="2214"/>
                </a:lnTo>
                <a:lnTo>
                  <a:pt x="22192" y="3662"/>
                </a:lnTo>
                <a:lnTo>
                  <a:pt x="25429" y="11819"/>
                </a:lnTo>
                <a:lnTo>
                  <a:pt x="26835" y="15333"/>
                </a:lnTo>
                <a:lnTo>
                  <a:pt x="27857" y="17868"/>
                </a:lnTo>
                <a:lnTo>
                  <a:pt x="34183" y="33777"/>
                </a:lnTo>
                <a:lnTo>
                  <a:pt x="14333" y="41700"/>
                </a:lnTo>
                <a:lnTo>
                  <a:pt x="12970" y="38335"/>
                </a:lnTo>
                <a:lnTo>
                  <a:pt x="11948" y="35758"/>
                </a:lnTo>
                <a:lnTo>
                  <a:pt x="10564" y="32286"/>
                </a:lnTo>
                <a:lnTo>
                  <a:pt x="7241" y="23959"/>
                </a:lnTo>
                <a:lnTo>
                  <a:pt x="1746" y="10137"/>
                </a:lnTo>
                <a:lnTo>
                  <a:pt x="19509" y="3066"/>
                </a:lnTo>
                <a:lnTo>
                  <a:pt x="19125" y="2086"/>
                </a:lnTo>
                <a:cubicBezTo>
                  <a:pt x="19245" y="1915"/>
                  <a:pt x="19434" y="1812"/>
                  <a:pt x="19637" y="1812"/>
                </a:cubicBezTo>
                <a:close/>
                <a:moveTo>
                  <a:pt x="25164" y="38203"/>
                </a:moveTo>
                <a:cubicBezTo>
                  <a:pt x="25395" y="38203"/>
                  <a:pt x="25629" y="38245"/>
                  <a:pt x="25855" y="38335"/>
                </a:cubicBezTo>
                <a:cubicBezTo>
                  <a:pt x="26281" y="38526"/>
                  <a:pt x="26622" y="38867"/>
                  <a:pt x="26792" y="39314"/>
                </a:cubicBezTo>
                <a:cubicBezTo>
                  <a:pt x="27176" y="40230"/>
                  <a:pt x="26728" y="41274"/>
                  <a:pt x="25813" y="41636"/>
                </a:cubicBezTo>
                <a:cubicBezTo>
                  <a:pt x="25590" y="41729"/>
                  <a:pt x="25359" y="41773"/>
                  <a:pt x="25132" y="41773"/>
                </a:cubicBezTo>
                <a:cubicBezTo>
                  <a:pt x="24429" y="41773"/>
                  <a:pt x="23765" y="41349"/>
                  <a:pt x="23491" y="40656"/>
                </a:cubicBezTo>
                <a:cubicBezTo>
                  <a:pt x="23300" y="40209"/>
                  <a:pt x="23300" y="39719"/>
                  <a:pt x="23491" y="39272"/>
                </a:cubicBezTo>
                <a:cubicBezTo>
                  <a:pt x="23796" y="38598"/>
                  <a:pt x="24463" y="38203"/>
                  <a:pt x="25164" y="38203"/>
                </a:cubicBezTo>
                <a:close/>
                <a:moveTo>
                  <a:pt x="21452" y="0"/>
                </a:moveTo>
                <a:cubicBezTo>
                  <a:pt x="21350" y="0"/>
                  <a:pt x="21246" y="27"/>
                  <a:pt x="21149" y="84"/>
                </a:cubicBezTo>
                <a:lnTo>
                  <a:pt x="618" y="8263"/>
                </a:lnTo>
                <a:cubicBezTo>
                  <a:pt x="213" y="8369"/>
                  <a:pt x="0" y="8838"/>
                  <a:pt x="213" y="9200"/>
                </a:cubicBezTo>
                <a:lnTo>
                  <a:pt x="6496" y="24960"/>
                </a:lnTo>
                <a:lnTo>
                  <a:pt x="9818" y="33287"/>
                </a:lnTo>
                <a:lnTo>
                  <a:pt x="11203" y="36759"/>
                </a:lnTo>
                <a:lnTo>
                  <a:pt x="12225" y="39336"/>
                </a:lnTo>
                <a:lnTo>
                  <a:pt x="14844" y="45917"/>
                </a:lnTo>
                <a:cubicBezTo>
                  <a:pt x="14923" y="46214"/>
                  <a:pt x="15196" y="46396"/>
                  <a:pt x="15479" y="46396"/>
                </a:cubicBezTo>
                <a:cubicBezTo>
                  <a:pt x="15582" y="46396"/>
                  <a:pt x="15685" y="46372"/>
                  <a:pt x="15782" y="46321"/>
                </a:cubicBezTo>
                <a:lnTo>
                  <a:pt x="36291" y="38122"/>
                </a:lnTo>
                <a:cubicBezTo>
                  <a:pt x="36717" y="38037"/>
                  <a:pt x="36909" y="37568"/>
                  <a:pt x="36696" y="37206"/>
                </a:cubicBezTo>
                <a:lnTo>
                  <a:pt x="28581" y="16867"/>
                </a:lnTo>
                <a:lnTo>
                  <a:pt x="27559" y="14311"/>
                </a:lnTo>
                <a:lnTo>
                  <a:pt x="26153" y="10754"/>
                </a:lnTo>
                <a:lnTo>
                  <a:pt x="22916" y="2640"/>
                </a:lnTo>
                <a:lnTo>
                  <a:pt x="22064" y="489"/>
                </a:lnTo>
                <a:cubicBezTo>
                  <a:pt x="21987" y="194"/>
                  <a:pt x="21727" y="0"/>
                  <a:pt x="21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55318">
            <a:off x="9838555" y="1746016"/>
            <a:ext cx="2656151" cy="4473321"/>
          </a:xfrm>
          <a:custGeom>
            <a:avLst/>
            <a:gdLst/>
            <a:ahLst/>
            <a:cxnLst/>
            <a:rect l="l" t="t" r="r" b="b"/>
            <a:pathLst>
              <a:path w="20702" h="34865" extrusionOk="0">
                <a:moveTo>
                  <a:pt x="14951" y="1"/>
                </a:moveTo>
                <a:cubicBezTo>
                  <a:pt x="11863" y="4324"/>
                  <a:pt x="6879" y="11075"/>
                  <a:pt x="0" y="20276"/>
                </a:cubicBezTo>
                <a:lnTo>
                  <a:pt x="3323" y="28603"/>
                </a:lnTo>
                <a:cubicBezTo>
                  <a:pt x="5623" y="25515"/>
                  <a:pt x="7795" y="22597"/>
                  <a:pt x="9861" y="19829"/>
                </a:cubicBezTo>
                <a:cubicBezTo>
                  <a:pt x="13183" y="15335"/>
                  <a:pt x="15973" y="11437"/>
                  <a:pt x="18188" y="8136"/>
                </a:cubicBezTo>
                <a:lnTo>
                  <a:pt x="14951" y="1"/>
                </a:lnTo>
                <a:close/>
                <a:moveTo>
                  <a:pt x="19509" y="11437"/>
                </a:moveTo>
                <a:cubicBezTo>
                  <a:pt x="17251" y="14632"/>
                  <a:pt x="14504" y="18444"/>
                  <a:pt x="11288" y="22874"/>
                </a:cubicBezTo>
                <a:cubicBezTo>
                  <a:pt x="8668" y="26452"/>
                  <a:pt x="6453" y="29455"/>
                  <a:pt x="4622" y="31862"/>
                </a:cubicBezTo>
                <a:lnTo>
                  <a:pt x="5814" y="34865"/>
                </a:lnTo>
                <a:cubicBezTo>
                  <a:pt x="7646" y="32479"/>
                  <a:pt x="10351" y="28795"/>
                  <a:pt x="13950" y="23811"/>
                </a:cubicBezTo>
                <a:lnTo>
                  <a:pt x="20701" y="14419"/>
                </a:lnTo>
                <a:lnTo>
                  <a:pt x="19509" y="114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 rot="655318">
            <a:off x="9112181" y="1564626"/>
            <a:ext cx="4161800" cy="5066215"/>
          </a:xfrm>
          <a:custGeom>
            <a:avLst/>
            <a:gdLst/>
            <a:ahLst/>
            <a:cxnLst/>
            <a:rect l="l" t="t" r="r" b="b"/>
            <a:pathLst>
              <a:path w="32437" h="39486" extrusionOk="0">
                <a:moveTo>
                  <a:pt x="19871" y="0"/>
                </a:moveTo>
                <a:lnTo>
                  <a:pt x="18423" y="575"/>
                </a:lnTo>
                <a:lnTo>
                  <a:pt x="17763" y="852"/>
                </a:lnTo>
                <a:lnTo>
                  <a:pt x="0" y="7923"/>
                </a:lnTo>
                <a:lnTo>
                  <a:pt x="5580" y="21958"/>
                </a:lnTo>
                <a:cubicBezTo>
                  <a:pt x="12481" y="12757"/>
                  <a:pt x="17464" y="6006"/>
                  <a:pt x="20531" y="1683"/>
                </a:cubicBezTo>
                <a:lnTo>
                  <a:pt x="19871" y="0"/>
                </a:lnTo>
                <a:close/>
                <a:moveTo>
                  <a:pt x="23598" y="9392"/>
                </a:moveTo>
                <a:cubicBezTo>
                  <a:pt x="21362" y="12672"/>
                  <a:pt x="18593" y="16570"/>
                  <a:pt x="15271" y="21063"/>
                </a:cubicBezTo>
                <a:cubicBezTo>
                  <a:pt x="13205" y="23832"/>
                  <a:pt x="11033" y="26771"/>
                  <a:pt x="8732" y="29859"/>
                </a:cubicBezTo>
                <a:lnTo>
                  <a:pt x="10202" y="33544"/>
                </a:lnTo>
                <a:cubicBezTo>
                  <a:pt x="12034" y="31137"/>
                  <a:pt x="14249" y="28134"/>
                  <a:pt x="16868" y="24556"/>
                </a:cubicBezTo>
                <a:cubicBezTo>
                  <a:pt x="20105" y="20126"/>
                  <a:pt x="22831" y="16314"/>
                  <a:pt x="25089" y="13119"/>
                </a:cubicBezTo>
                <a:lnTo>
                  <a:pt x="23598" y="9392"/>
                </a:lnTo>
                <a:close/>
                <a:moveTo>
                  <a:pt x="26111" y="15654"/>
                </a:moveTo>
                <a:cubicBezTo>
                  <a:pt x="24194" y="18316"/>
                  <a:pt x="21937" y="21447"/>
                  <a:pt x="19360" y="25067"/>
                </a:cubicBezTo>
                <a:cubicBezTo>
                  <a:pt x="15761" y="30030"/>
                  <a:pt x="13056" y="33714"/>
                  <a:pt x="11224" y="36121"/>
                </a:cubicBezTo>
                <a:lnTo>
                  <a:pt x="12587" y="39486"/>
                </a:lnTo>
                <a:lnTo>
                  <a:pt x="32437" y="31563"/>
                </a:lnTo>
                <a:lnTo>
                  <a:pt x="26111" y="1565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655318">
            <a:off x="11812615" y="1599323"/>
            <a:ext cx="133949" cy="160893"/>
          </a:xfrm>
          <a:custGeom>
            <a:avLst/>
            <a:gdLst/>
            <a:ahLst/>
            <a:cxnLst/>
            <a:rect l="l" t="t" r="r" b="b"/>
            <a:pathLst>
              <a:path w="1044" h="1254" extrusionOk="0">
                <a:moveTo>
                  <a:pt x="512" y="0"/>
                </a:moveTo>
                <a:cubicBezTo>
                  <a:pt x="309" y="0"/>
                  <a:pt x="120" y="103"/>
                  <a:pt x="0" y="274"/>
                </a:cubicBezTo>
                <a:lnTo>
                  <a:pt x="384" y="1254"/>
                </a:lnTo>
                <a:lnTo>
                  <a:pt x="1044" y="977"/>
                </a:lnTo>
                <a:lnTo>
                  <a:pt x="660" y="19"/>
                </a:lnTo>
                <a:cubicBezTo>
                  <a:pt x="611" y="6"/>
                  <a:pt x="561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655318">
            <a:off x="11398127" y="6314134"/>
            <a:ext cx="522069" cy="457404"/>
          </a:xfrm>
          <a:custGeom>
            <a:avLst/>
            <a:gdLst/>
            <a:ahLst/>
            <a:cxnLst/>
            <a:rect l="l" t="t" r="r" b="b"/>
            <a:pathLst>
              <a:path w="4069" h="3565" extrusionOk="0">
                <a:moveTo>
                  <a:pt x="2066" y="0"/>
                </a:moveTo>
                <a:cubicBezTo>
                  <a:pt x="1839" y="0"/>
                  <a:pt x="1608" y="44"/>
                  <a:pt x="1385" y="138"/>
                </a:cubicBezTo>
                <a:cubicBezTo>
                  <a:pt x="448" y="478"/>
                  <a:pt x="1" y="1522"/>
                  <a:pt x="384" y="2438"/>
                </a:cubicBezTo>
                <a:cubicBezTo>
                  <a:pt x="661" y="3138"/>
                  <a:pt x="1336" y="3564"/>
                  <a:pt x="2048" y="3564"/>
                </a:cubicBezTo>
                <a:cubicBezTo>
                  <a:pt x="2268" y="3564"/>
                  <a:pt x="2490" y="3524"/>
                  <a:pt x="2706" y="3439"/>
                </a:cubicBezTo>
                <a:cubicBezTo>
                  <a:pt x="3621" y="3055"/>
                  <a:pt x="4069" y="2033"/>
                  <a:pt x="3685" y="1117"/>
                </a:cubicBezTo>
                <a:cubicBezTo>
                  <a:pt x="3428" y="425"/>
                  <a:pt x="2768" y="0"/>
                  <a:pt x="2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655318">
            <a:off x="10585553" y="1684001"/>
            <a:ext cx="344496" cy="267899"/>
          </a:xfrm>
          <a:custGeom>
            <a:avLst/>
            <a:gdLst/>
            <a:ahLst/>
            <a:cxnLst/>
            <a:rect l="l" t="t" r="r" b="b"/>
            <a:pathLst>
              <a:path w="2685" h="2088" extrusionOk="0">
                <a:moveTo>
                  <a:pt x="1342" y="693"/>
                </a:moveTo>
                <a:cubicBezTo>
                  <a:pt x="1385" y="693"/>
                  <a:pt x="1428" y="703"/>
                  <a:pt x="1470" y="725"/>
                </a:cubicBezTo>
                <a:cubicBezTo>
                  <a:pt x="1577" y="767"/>
                  <a:pt x="1641" y="831"/>
                  <a:pt x="1662" y="916"/>
                </a:cubicBezTo>
                <a:cubicBezTo>
                  <a:pt x="1704" y="1002"/>
                  <a:pt x="1704" y="1108"/>
                  <a:pt x="1662" y="1193"/>
                </a:cubicBezTo>
                <a:cubicBezTo>
                  <a:pt x="1641" y="1278"/>
                  <a:pt x="1577" y="1342"/>
                  <a:pt x="1492" y="1385"/>
                </a:cubicBezTo>
                <a:cubicBezTo>
                  <a:pt x="1449" y="1399"/>
                  <a:pt x="1406" y="1406"/>
                  <a:pt x="1363" y="1406"/>
                </a:cubicBezTo>
                <a:cubicBezTo>
                  <a:pt x="1213" y="1406"/>
                  <a:pt x="1073" y="1321"/>
                  <a:pt x="1023" y="1172"/>
                </a:cubicBezTo>
                <a:cubicBezTo>
                  <a:pt x="980" y="1087"/>
                  <a:pt x="980" y="1002"/>
                  <a:pt x="1023" y="916"/>
                </a:cubicBezTo>
                <a:cubicBezTo>
                  <a:pt x="1044" y="831"/>
                  <a:pt x="1129" y="746"/>
                  <a:pt x="1215" y="725"/>
                </a:cubicBezTo>
                <a:cubicBezTo>
                  <a:pt x="1257" y="703"/>
                  <a:pt x="1300" y="693"/>
                  <a:pt x="1342" y="693"/>
                </a:cubicBezTo>
                <a:close/>
                <a:moveTo>
                  <a:pt x="2152" y="1"/>
                </a:moveTo>
                <a:lnTo>
                  <a:pt x="65" y="831"/>
                </a:lnTo>
                <a:cubicBezTo>
                  <a:pt x="1" y="1321"/>
                  <a:pt x="192" y="1790"/>
                  <a:pt x="576" y="2088"/>
                </a:cubicBezTo>
                <a:lnTo>
                  <a:pt x="2663" y="1257"/>
                </a:lnTo>
                <a:cubicBezTo>
                  <a:pt x="2684" y="789"/>
                  <a:pt x="2493" y="320"/>
                  <a:pt x="21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655318">
            <a:off x="10711136" y="1773034"/>
            <a:ext cx="95715" cy="91737"/>
          </a:xfrm>
          <a:custGeom>
            <a:avLst/>
            <a:gdLst/>
            <a:ahLst/>
            <a:cxnLst/>
            <a:rect l="l" t="t" r="r" b="b"/>
            <a:pathLst>
              <a:path w="746" h="715" extrusionOk="0">
                <a:moveTo>
                  <a:pt x="373" y="1"/>
                </a:moveTo>
                <a:cubicBezTo>
                  <a:pt x="325" y="1"/>
                  <a:pt x="277" y="11"/>
                  <a:pt x="235" y="33"/>
                </a:cubicBezTo>
                <a:cubicBezTo>
                  <a:pt x="149" y="54"/>
                  <a:pt x="64" y="139"/>
                  <a:pt x="43" y="224"/>
                </a:cubicBezTo>
                <a:cubicBezTo>
                  <a:pt x="0" y="310"/>
                  <a:pt x="0" y="416"/>
                  <a:pt x="43" y="501"/>
                </a:cubicBezTo>
                <a:cubicBezTo>
                  <a:pt x="92" y="633"/>
                  <a:pt x="231" y="714"/>
                  <a:pt x="381" y="714"/>
                </a:cubicBezTo>
                <a:cubicBezTo>
                  <a:pt x="424" y="714"/>
                  <a:pt x="468" y="707"/>
                  <a:pt x="512" y="693"/>
                </a:cubicBezTo>
                <a:cubicBezTo>
                  <a:pt x="597" y="672"/>
                  <a:pt x="661" y="586"/>
                  <a:pt x="703" y="501"/>
                </a:cubicBezTo>
                <a:cubicBezTo>
                  <a:pt x="746" y="416"/>
                  <a:pt x="746" y="331"/>
                  <a:pt x="703" y="246"/>
                </a:cubicBezTo>
                <a:cubicBezTo>
                  <a:pt x="661" y="139"/>
                  <a:pt x="597" y="75"/>
                  <a:pt x="512" y="33"/>
                </a:cubicBezTo>
                <a:cubicBezTo>
                  <a:pt x="469" y="11"/>
                  <a:pt x="421" y="1"/>
                  <a:pt x="3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655318">
            <a:off x="9329733" y="1348121"/>
            <a:ext cx="2401980" cy="2874396"/>
          </a:xfrm>
          <a:custGeom>
            <a:avLst/>
            <a:gdLst/>
            <a:ahLst/>
            <a:cxnLst/>
            <a:rect l="l" t="t" r="r" b="b"/>
            <a:pathLst>
              <a:path w="18721" h="22403" extrusionOk="0">
                <a:moveTo>
                  <a:pt x="18074" y="260"/>
                </a:moveTo>
                <a:cubicBezTo>
                  <a:pt x="18080" y="260"/>
                  <a:pt x="18086" y="260"/>
                  <a:pt x="18091" y="260"/>
                </a:cubicBezTo>
                <a:lnTo>
                  <a:pt x="18091" y="260"/>
                </a:lnTo>
                <a:lnTo>
                  <a:pt x="18398" y="1026"/>
                </a:lnTo>
                <a:lnTo>
                  <a:pt x="18398" y="1026"/>
                </a:lnTo>
                <a:lnTo>
                  <a:pt x="17993" y="1196"/>
                </a:lnTo>
                <a:lnTo>
                  <a:pt x="17993" y="1196"/>
                </a:lnTo>
                <a:lnTo>
                  <a:pt x="17681" y="416"/>
                </a:lnTo>
                <a:lnTo>
                  <a:pt x="17681" y="416"/>
                </a:lnTo>
                <a:cubicBezTo>
                  <a:pt x="17699" y="395"/>
                  <a:pt x="17720" y="375"/>
                  <a:pt x="17741" y="354"/>
                </a:cubicBezTo>
                <a:cubicBezTo>
                  <a:pt x="17784" y="332"/>
                  <a:pt x="17826" y="311"/>
                  <a:pt x="17869" y="290"/>
                </a:cubicBezTo>
                <a:cubicBezTo>
                  <a:pt x="17929" y="275"/>
                  <a:pt x="18000" y="260"/>
                  <a:pt x="18074" y="260"/>
                </a:cubicBezTo>
                <a:close/>
                <a:moveTo>
                  <a:pt x="18046" y="0"/>
                </a:moveTo>
                <a:cubicBezTo>
                  <a:pt x="17952" y="0"/>
                  <a:pt x="17857" y="15"/>
                  <a:pt x="17763" y="56"/>
                </a:cubicBezTo>
                <a:cubicBezTo>
                  <a:pt x="17699" y="77"/>
                  <a:pt x="17635" y="119"/>
                  <a:pt x="17571" y="162"/>
                </a:cubicBezTo>
                <a:cubicBezTo>
                  <a:pt x="17507" y="205"/>
                  <a:pt x="17464" y="269"/>
                  <a:pt x="17422" y="332"/>
                </a:cubicBezTo>
                <a:cubicBezTo>
                  <a:pt x="17400" y="354"/>
                  <a:pt x="17379" y="418"/>
                  <a:pt x="17400" y="460"/>
                </a:cubicBezTo>
                <a:lnTo>
                  <a:pt x="17737" y="1301"/>
                </a:lnTo>
                <a:lnTo>
                  <a:pt x="17737" y="1301"/>
                </a:lnTo>
                <a:lnTo>
                  <a:pt x="107" y="8319"/>
                </a:lnTo>
                <a:lnTo>
                  <a:pt x="107" y="8319"/>
                </a:lnTo>
                <a:cubicBezTo>
                  <a:pt x="22" y="8362"/>
                  <a:pt x="0" y="8425"/>
                  <a:pt x="22" y="8511"/>
                </a:cubicBezTo>
                <a:lnTo>
                  <a:pt x="5538" y="22311"/>
                </a:lnTo>
                <a:cubicBezTo>
                  <a:pt x="5555" y="22364"/>
                  <a:pt x="5602" y="22402"/>
                  <a:pt x="5665" y="22402"/>
                </a:cubicBezTo>
                <a:cubicBezTo>
                  <a:pt x="5679" y="22402"/>
                  <a:pt x="5693" y="22400"/>
                  <a:pt x="5708" y="22397"/>
                </a:cubicBezTo>
                <a:cubicBezTo>
                  <a:pt x="5772" y="22354"/>
                  <a:pt x="5793" y="22290"/>
                  <a:pt x="5772" y="22205"/>
                </a:cubicBezTo>
                <a:lnTo>
                  <a:pt x="324" y="8522"/>
                </a:lnTo>
                <a:lnTo>
                  <a:pt x="324" y="8522"/>
                </a:lnTo>
                <a:lnTo>
                  <a:pt x="17883" y="1511"/>
                </a:lnTo>
                <a:lnTo>
                  <a:pt x="17883" y="1511"/>
                </a:lnTo>
                <a:cubicBezTo>
                  <a:pt x="17890" y="1513"/>
                  <a:pt x="17899" y="1514"/>
                  <a:pt x="17907" y="1514"/>
                </a:cubicBezTo>
                <a:cubicBezTo>
                  <a:pt x="17922" y="1514"/>
                  <a:pt x="17938" y="1511"/>
                  <a:pt x="17954" y="1504"/>
                </a:cubicBezTo>
                <a:lnTo>
                  <a:pt x="18614" y="1227"/>
                </a:lnTo>
                <a:cubicBezTo>
                  <a:pt x="18700" y="1206"/>
                  <a:pt x="18721" y="1120"/>
                  <a:pt x="18700" y="1057"/>
                </a:cubicBezTo>
                <a:lnTo>
                  <a:pt x="18316" y="98"/>
                </a:lnTo>
                <a:cubicBezTo>
                  <a:pt x="18295" y="56"/>
                  <a:pt x="18252" y="13"/>
                  <a:pt x="18210" y="13"/>
                </a:cubicBezTo>
                <a:cubicBezTo>
                  <a:pt x="18155" y="5"/>
                  <a:pt x="18101" y="0"/>
                  <a:pt x="180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 rot="655318">
            <a:off x="11930477" y="1686998"/>
            <a:ext cx="259816" cy="188607"/>
          </a:xfrm>
          <a:custGeom>
            <a:avLst/>
            <a:gdLst/>
            <a:ahLst/>
            <a:cxnLst/>
            <a:rect l="l" t="t" r="r" b="b"/>
            <a:pathLst>
              <a:path w="2025" h="1470" fill="none" extrusionOk="0">
                <a:moveTo>
                  <a:pt x="2024" y="1470"/>
                </a:moveTo>
                <a:lnTo>
                  <a:pt x="1449" y="0"/>
                </a:lnTo>
                <a:lnTo>
                  <a:pt x="1" y="575"/>
                </a:lnTo>
              </a:path>
            </a:pathLst>
          </a:custGeom>
          <a:noFill/>
          <a:ln w="69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655318">
            <a:off x="8857045" y="1275224"/>
            <a:ext cx="4730187" cy="5978971"/>
          </a:xfrm>
          <a:custGeom>
            <a:avLst/>
            <a:gdLst/>
            <a:ahLst/>
            <a:cxnLst/>
            <a:rect l="l" t="t" r="r" b="b"/>
            <a:pathLst>
              <a:path w="36867" h="46600" extrusionOk="0">
                <a:moveTo>
                  <a:pt x="21479" y="236"/>
                </a:moveTo>
                <a:cubicBezTo>
                  <a:pt x="21587" y="236"/>
                  <a:pt x="21692" y="274"/>
                  <a:pt x="21766" y="363"/>
                </a:cubicBezTo>
                <a:cubicBezTo>
                  <a:pt x="21894" y="490"/>
                  <a:pt x="21979" y="640"/>
                  <a:pt x="22022" y="810"/>
                </a:cubicBezTo>
                <a:cubicBezTo>
                  <a:pt x="22171" y="1193"/>
                  <a:pt x="22320" y="1555"/>
                  <a:pt x="22469" y="1939"/>
                </a:cubicBezTo>
                <a:lnTo>
                  <a:pt x="24301" y="6603"/>
                </a:lnTo>
                <a:cubicBezTo>
                  <a:pt x="25557" y="9798"/>
                  <a:pt x="26899" y="13163"/>
                  <a:pt x="28262" y="16655"/>
                </a:cubicBezTo>
                <a:cubicBezTo>
                  <a:pt x="29625" y="20127"/>
                  <a:pt x="31095" y="23726"/>
                  <a:pt x="32564" y="27368"/>
                </a:cubicBezTo>
                <a:cubicBezTo>
                  <a:pt x="33288" y="29200"/>
                  <a:pt x="34034" y="31031"/>
                  <a:pt x="34779" y="32884"/>
                </a:cubicBezTo>
                <a:lnTo>
                  <a:pt x="35886" y="35653"/>
                </a:lnTo>
                <a:lnTo>
                  <a:pt x="36440" y="37037"/>
                </a:lnTo>
                <a:lnTo>
                  <a:pt x="36568" y="37357"/>
                </a:lnTo>
                <a:cubicBezTo>
                  <a:pt x="36611" y="37463"/>
                  <a:pt x="36632" y="37570"/>
                  <a:pt x="36632" y="37676"/>
                </a:cubicBezTo>
                <a:cubicBezTo>
                  <a:pt x="36632" y="37868"/>
                  <a:pt x="36462" y="38017"/>
                  <a:pt x="36249" y="38102"/>
                </a:cubicBezTo>
                <a:lnTo>
                  <a:pt x="33459" y="39231"/>
                </a:lnTo>
                <a:lnTo>
                  <a:pt x="30690" y="40317"/>
                </a:lnTo>
                <a:lnTo>
                  <a:pt x="25152" y="42489"/>
                </a:lnTo>
                <a:cubicBezTo>
                  <a:pt x="23342" y="43213"/>
                  <a:pt x="21532" y="43980"/>
                  <a:pt x="19764" y="44725"/>
                </a:cubicBezTo>
                <a:cubicBezTo>
                  <a:pt x="18870" y="45088"/>
                  <a:pt x="17975" y="45428"/>
                  <a:pt x="17102" y="45790"/>
                </a:cubicBezTo>
                <a:lnTo>
                  <a:pt x="15760" y="46302"/>
                </a:lnTo>
                <a:cubicBezTo>
                  <a:pt x="15718" y="46323"/>
                  <a:pt x="15654" y="46344"/>
                  <a:pt x="15590" y="46344"/>
                </a:cubicBezTo>
                <a:cubicBezTo>
                  <a:pt x="15547" y="46387"/>
                  <a:pt x="15505" y="46387"/>
                  <a:pt x="15441" y="46387"/>
                </a:cubicBezTo>
                <a:cubicBezTo>
                  <a:pt x="15356" y="46387"/>
                  <a:pt x="15270" y="46365"/>
                  <a:pt x="15185" y="46302"/>
                </a:cubicBezTo>
                <a:cubicBezTo>
                  <a:pt x="15015" y="46152"/>
                  <a:pt x="14908" y="45982"/>
                  <a:pt x="14866" y="45769"/>
                </a:cubicBezTo>
                <a:lnTo>
                  <a:pt x="7369" y="26729"/>
                </a:lnTo>
                <a:lnTo>
                  <a:pt x="1981" y="13290"/>
                </a:lnTo>
                <a:cubicBezTo>
                  <a:pt x="1320" y="11650"/>
                  <a:pt x="809" y="10394"/>
                  <a:pt x="447" y="9521"/>
                </a:cubicBezTo>
                <a:cubicBezTo>
                  <a:pt x="405" y="9414"/>
                  <a:pt x="362" y="9308"/>
                  <a:pt x="341" y="9222"/>
                </a:cubicBezTo>
                <a:cubicBezTo>
                  <a:pt x="298" y="9137"/>
                  <a:pt x="277" y="9052"/>
                  <a:pt x="277" y="8988"/>
                </a:cubicBezTo>
                <a:cubicBezTo>
                  <a:pt x="277" y="8860"/>
                  <a:pt x="319" y="8754"/>
                  <a:pt x="405" y="8669"/>
                </a:cubicBezTo>
                <a:cubicBezTo>
                  <a:pt x="469" y="8605"/>
                  <a:pt x="575" y="8562"/>
                  <a:pt x="660" y="8520"/>
                </a:cubicBezTo>
                <a:lnTo>
                  <a:pt x="5750" y="6433"/>
                </a:lnTo>
                <a:lnTo>
                  <a:pt x="11607" y="4068"/>
                </a:lnTo>
                <a:lnTo>
                  <a:pt x="19210" y="1066"/>
                </a:lnTo>
                <a:cubicBezTo>
                  <a:pt x="19892" y="810"/>
                  <a:pt x="20616" y="512"/>
                  <a:pt x="21340" y="256"/>
                </a:cubicBezTo>
                <a:cubicBezTo>
                  <a:pt x="21385" y="243"/>
                  <a:pt x="21432" y="236"/>
                  <a:pt x="21479" y="236"/>
                </a:cubicBezTo>
                <a:close/>
                <a:moveTo>
                  <a:pt x="21425" y="1"/>
                </a:moveTo>
                <a:lnTo>
                  <a:pt x="21255" y="43"/>
                </a:lnTo>
                <a:cubicBezTo>
                  <a:pt x="20531" y="320"/>
                  <a:pt x="19828" y="618"/>
                  <a:pt x="19125" y="895"/>
                </a:cubicBezTo>
                <a:lnTo>
                  <a:pt x="11543" y="3941"/>
                </a:lnTo>
                <a:lnTo>
                  <a:pt x="5686" y="6241"/>
                </a:lnTo>
                <a:lnTo>
                  <a:pt x="554" y="8243"/>
                </a:lnTo>
                <a:lnTo>
                  <a:pt x="469" y="8285"/>
                </a:lnTo>
                <a:cubicBezTo>
                  <a:pt x="362" y="8328"/>
                  <a:pt x="277" y="8392"/>
                  <a:pt x="213" y="8477"/>
                </a:cubicBezTo>
                <a:cubicBezTo>
                  <a:pt x="64" y="8605"/>
                  <a:pt x="0" y="8797"/>
                  <a:pt x="0" y="8988"/>
                </a:cubicBezTo>
                <a:cubicBezTo>
                  <a:pt x="0" y="9095"/>
                  <a:pt x="21" y="9201"/>
                  <a:pt x="64" y="9308"/>
                </a:cubicBezTo>
                <a:cubicBezTo>
                  <a:pt x="106" y="9414"/>
                  <a:pt x="149" y="9499"/>
                  <a:pt x="192" y="9627"/>
                </a:cubicBezTo>
                <a:cubicBezTo>
                  <a:pt x="532" y="10500"/>
                  <a:pt x="1044" y="11778"/>
                  <a:pt x="1683" y="13397"/>
                </a:cubicBezTo>
                <a:cubicBezTo>
                  <a:pt x="2960" y="16655"/>
                  <a:pt x="4749" y="21298"/>
                  <a:pt x="7007" y="26857"/>
                </a:cubicBezTo>
                <a:cubicBezTo>
                  <a:pt x="9243" y="32416"/>
                  <a:pt x="11863" y="38911"/>
                  <a:pt x="14674" y="45854"/>
                </a:cubicBezTo>
                <a:cubicBezTo>
                  <a:pt x="14738" y="46089"/>
                  <a:pt x="14887" y="46323"/>
                  <a:pt x="15079" y="46493"/>
                </a:cubicBezTo>
                <a:cubicBezTo>
                  <a:pt x="15206" y="46557"/>
                  <a:pt x="15334" y="46600"/>
                  <a:pt x="15483" y="46600"/>
                </a:cubicBezTo>
                <a:cubicBezTo>
                  <a:pt x="15547" y="46578"/>
                  <a:pt x="15611" y="46578"/>
                  <a:pt x="15675" y="46557"/>
                </a:cubicBezTo>
                <a:cubicBezTo>
                  <a:pt x="15739" y="46536"/>
                  <a:pt x="15782" y="46514"/>
                  <a:pt x="15867" y="46493"/>
                </a:cubicBezTo>
                <a:lnTo>
                  <a:pt x="17166" y="45961"/>
                </a:lnTo>
                <a:cubicBezTo>
                  <a:pt x="18060" y="45599"/>
                  <a:pt x="18934" y="45237"/>
                  <a:pt x="19828" y="44896"/>
                </a:cubicBezTo>
                <a:cubicBezTo>
                  <a:pt x="21638" y="44193"/>
                  <a:pt x="23470" y="43512"/>
                  <a:pt x="25302" y="42787"/>
                </a:cubicBezTo>
                <a:lnTo>
                  <a:pt x="30754" y="40551"/>
                </a:lnTo>
                <a:lnTo>
                  <a:pt x="33522" y="39444"/>
                </a:lnTo>
                <a:lnTo>
                  <a:pt x="36312" y="38336"/>
                </a:lnTo>
                <a:cubicBezTo>
                  <a:pt x="36440" y="38294"/>
                  <a:pt x="36568" y="38208"/>
                  <a:pt x="36674" y="38102"/>
                </a:cubicBezTo>
                <a:cubicBezTo>
                  <a:pt x="36781" y="37995"/>
                  <a:pt x="36845" y="37846"/>
                  <a:pt x="36866" y="37697"/>
                </a:cubicBezTo>
                <a:cubicBezTo>
                  <a:pt x="36866" y="37612"/>
                  <a:pt x="36866" y="37548"/>
                  <a:pt x="36866" y="37463"/>
                </a:cubicBezTo>
                <a:cubicBezTo>
                  <a:pt x="36845" y="37399"/>
                  <a:pt x="36824" y="37335"/>
                  <a:pt x="36802" y="37271"/>
                </a:cubicBezTo>
                <a:cubicBezTo>
                  <a:pt x="36760" y="37144"/>
                  <a:pt x="36717" y="37037"/>
                  <a:pt x="36674" y="36931"/>
                </a:cubicBezTo>
                <a:lnTo>
                  <a:pt x="36121" y="35525"/>
                </a:lnTo>
                <a:cubicBezTo>
                  <a:pt x="35759" y="34609"/>
                  <a:pt x="35397" y="33672"/>
                  <a:pt x="35035" y="32756"/>
                </a:cubicBezTo>
                <a:cubicBezTo>
                  <a:pt x="34289" y="30903"/>
                  <a:pt x="33565" y="29050"/>
                  <a:pt x="32841" y="27219"/>
                </a:cubicBezTo>
                <a:cubicBezTo>
                  <a:pt x="31393" y="23577"/>
                  <a:pt x="29987" y="19956"/>
                  <a:pt x="28581" y="16485"/>
                </a:cubicBezTo>
                <a:lnTo>
                  <a:pt x="24556" y="6475"/>
                </a:lnTo>
                <a:lnTo>
                  <a:pt x="22703" y="1832"/>
                </a:lnTo>
                <a:lnTo>
                  <a:pt x="22235" y="725"/>
                </a:lnTo>
                <a:cubicBezTo>
                  <a:pt x="22171" y="512"/>
                  <a:pt x="22064" y="320"/>
                  <a:pt x="21915" y="171"/>
                </a:cubicBezTo>
                <a:cubicBezTo>
                  <a:pt x="21830" y="86"/>
                  <a:pt x="21724" y="22"/>
                  <a:pt x="216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655318">
            <a:off x="9674900" y="2835971"/>
            <a:ext cx="3495003" cy="3867983"/>
          </a:xfrm>
          <a:custGeom>
            <a:avLst/>
            <a:gdLst/>
            <a:ahLst/>
            <a:cxnLst/>
            <a:rect l="l" t="t" r="r" b="b"/>
            <a:pathLst>
              <a:path w="27240" h="30147" extrusionOk="0">
                <a:moveTo>
                  <a:pt x="18345" y="0"/>
                </a:moveTo>
                <a:cubicBezTo>
                  <a:pt x="18260" y="0"/>
                  <a:pt x="18177" y="78"/>
                  <a:pt x="18231" y="173"/>
                </a:cubicBezTo>
                <a:lnTo>
                  <a:pt x="19338" y="2920"/>
                </a:lnTo>
                <a:lnTo>
                  <a:pt x="20446" y="5668"/>
                </a:lnTo>
                <a:lnTo>
                  <a:pt x="21553" y="8394"/>
                </a:lnTo>
                <a:lnTo>
                  <a:pt x="22639" y="11141"/>
                </a:lnTo>
                <a:cubicBezTo>
                  <a:pt x="24071" y="14762"/>
                  <a:pt x="25523" y="18383"/>
                  <a:pt x="26935" y="22025"/>
                </a:cubicBezTo>
                <a:lnTo>
                  <a:pt x="26935" y="22025"/>
                </a:lnTo>
                <a:cubicBezTo>
                  <a:pt x="25311" y="22649"/>
                  <a:pt x="23688" y="23274"/>
                  <a:pt x="22086" y="23920"/>
                </a:cubicBezTo>
                <a:lnTo>
                  <a:pt x="17102" y="25900"/>
                </a:lnTo>
                <a:cubicBezTo>
                  <a:pt x="13846" y="27203"/>
                  <a:pt x="10570" y="28505"/>
                  <a:pt x="7314" y="29827"/>
                </a:cubicBezTo>
                <a:lnTo>
                  <a:pt x="7314" y="29827"/>
                </a:lnTo>
                <a:lnTo>
                  <a:pt x="5623" y="25517"/>
                </a:lnTo>
                <a:lnTo>
                  <a:pt x="3855" y="21087"/>
                </a:lnTo>
                <a:lnTo>
                  <a:pt x="2087" y="16636"/>
                </a:lnTo>
                <a:cubicBezTo>
                  <a:pt x="1491" y="15166"/>
                  <a:pt x="916" y="13676"/>
                  <a:pt x="277" y="12206"/>
                </a:cubicBezTo>
                <a:cubicBezTo>
                  <a:pt x="261" y="12158"/>
                  <a:pt x="221" y="12134"/>
                  <a:pt x="166" y="12134"/>
                </a:cubicBezTo>
                <a:cubicBezTo>
                  <a:pt x="148" y="12134"/>
                  <a:pt x="128" y="12137"/>
                  <a:pt x="107" y="12142"/>
                </a:cubicBezTo>
                <a:cubicBezTo>
                  <a:pt x="43" y="12163"/>
                  <a:pt x="0" y="12249"/>
                  <a:pt x="43" y="12312"/>
                </a:cubicBezTo>
                <a:cubicBezTo>
                  <a:pt x="596" y="13803"/>
                  <a:pt x="1193" y="15273"/>
                  <a:pt x="1768" y="16764"/>
                </a:cubicBezTo>
                <a:lnTo>
                  <a:pt x="3557" y="21194"/>
                </a:lnTo>
                <a:lnTo>
                  <a:pt x="5325" y="25645"/>
                </a:lnTo>
                <a:lnTo>
                  <a:pt x="7114" y="30075"/>
                </a:lnTo>
                <a:cubicBezTo>
                  <a:pt x="7129" y="30123"/>
                  <a:pt x="7181" y="30147"/>
                  <a:pt x="7233" y="30147"/>
                </a:cubicBezTo>
                <a:cubicBezTo>
                  <a:pt x="7251" y="30147"/>
                  <a:pt x="7268" y="30144"/>
                  <a:pt x="7284" y="30139"/>
                </a:cubicBezTo>
                <a:cubicBezTo>
                  <a:pt x="10606" y="28861"/>
                  <a:pt x="13907" y="27519"/>
                  <a:pt x="17230" y="26220"/>
                </a:cubicBezTo>
                <a:lnTo>
                  <a:pt x="22192" y="24218"/>
                </a:lnTo>
                <a:cubicBezTo>
                  <a:pt x="23832" y="23558"/>
                  <a:pt x="25493" y="22897"/>
                  <a:pt x="27155" y="22216"/>
                </a:cubicBezTo>
                <a:cubicBezTo>
                  <a:pt x="27218" y="22195"/>
                  <a:pt x="27240" y="22109"/>
                  <a:pt x="27218" y="22045"/>
                </a:cubicBezTo>
                <a:cubicBezTo>
                  <a:pt x="25728" y="18404"/>
                  <a:pt x="24279" y="14740"/>
                  <a:pt x="22810" y="11077"/>
                </a:cubicBezTo>
                <a:lnTo>
                  <a:pt x="21702" y="8330"/>
                </a:lnTo>
                <a:lnTo>
                  <a:pt x="20616" y="5582"/>
                </a:lnTo>
                <a:lnTo>
                  <a:pt x="19530" y="2835"/>
                </a:lnTo>
                <a:lnTo>
                  <a:pt x="18465" y="88"/>
                </a:lnTo>
                <a:cubicBezTo>
                  <a:pt x="18442" y="26"/>
                  <a:pt x="18393" y="0"/>
                  <a:pt x="183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655318">
            <a:off x="12067309" y="1928269"/>
            <a:ext cx="415448" cy="1044011"/>
          </a:xfrm>
          <a:custGeom>
            <a:avLst/>
            <a:gdLst/>
            <a:ahLst/>
            <a:cxnLst/>
            <a:rect l="l" t="t" r="r" b="b"/>
            <a:pathLst>
              <a:path w="3238" h="8137" fill="none" extrusionOk="0">
                <a:moveTo>
                  <a:pt x="0" y="1"/>
                </a:moveTo>
                <a:lnTo>
                  <a:pt x="3237" y="8136"/>
                </a:lnTo>
              </a:path>
            </a:pathLst>
          </a:custGeom>
          <a:noFill/>
          <a:ln w="69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655318">
            <a:off x="10710747" y="1771714"/>
            <a:ext cx="95715" cy="98409"/>
          </a:xfrm>
          <a:custGeom>
            <a:avLst/>
            <a:gdLst/>
            <a:ahLst/>
            <a:cxnLst/>
            <a:rect l="l" t="t" r="r" b="b"/>
            <a:pathLst>
              <a:path w="746" h="767" fill="none" extrusionOk="0">
                <a:moveTo>
                  <a:pt x="703" y="256"/>
                </a:moveTo>
                <a:cubicBezTo>
                  <a:pt x="746" y="341"/>
                  <a:pt x="746" y="426"/>
                  <a:pt x="703" y="511"/>
                </a:cubicBezTo>
                <a:cubicBezTo>
                  <a:pt x="661" y="596"/>
                  <a:pt x="597" y="682"/>
                  <a:pt x="512" y="703"/>
                </a:cubicBezTo>
                <a:cubicBezTo>
                  <a:pt x="320" y="767"/>
                  <a:pt x="128" y="682"/>
                  <a:pt x="43" y="511"/>
                </a:cubicBezTo>
                <a:cubicBezTo>
                  <a:pt x="0" y="426"/>
                  <a:pt x="0" y="320"/>
                  <a:pt x="43" y="234"/>
                </a:cubicBezTo>
                <a:cubicBezTo>
                  <a:pt x="86" y="128"/>
                  <a:pt x="149" y="64"/>
                  <a:pt x="235" y="43"/>
                </a:cubicBezTo>
                <a:cubicBezTo>
                  <a:pt x="320" y="0"/>
                  <a:pt x="426" y="0"/>
                  <a:pt x="512" y="43"/>
                </a:cubicBezTo>
                <a:cubicBezTo>
                  <a:pt x="597" y="64"/>
                  <a:pt x="661" y="149"/>
                  <a:pt x="703" y="256"/>
                </a:cubicBezTo>
                <a:close/>
              </a:path>
            </a:pathLst>
          </a:custGeom>
          <a:noFill/>
          <a:ln w="69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655318">
            <a:off x="10585553" y="1684001"/>
            <a:ext cx="344496" cy="267899"/>
          </a:xfrm>
          <a:custGeom>
            <a:avLst/>
            <a:gdLst/>
            <a:ahLst/>
            <a:cxnLst/>
            <a:rect l="l" t="t" r="r" b="b"/>
            <a:pathLst>
              <a:path w="2685" h="2088" fill="none" extrusionOk="0">
                <a:moveTo>
                  <a:pt x="65" y="831"/>
                </a:moveTo>
                <a:lnTo>
                  <a:pt x="2152" y="1"/>
                </a:lnTo>
                <a:cubicBezTo>
                  <a:pt x="2493" y="320"/>
                  <a:pt x="2684" y="789"/>
                  <a:pt x="2663" y="1257"/>
                </a:cubicBezTo>
                <a:lnTo>
                  <a:pt x="576" y="2088"/>
                </a:lnTo>
                <a:cubicBezTo>
                  <a:pt x="192" y="1790"/>
                  <a:pt x="1" y="1321"/>
                  <a:pt x="65" y="831"/>
                </a:cubicBezTo>
                <a:close/>
              </a:path>
            </a:pathLst>
          </a:custGeom>
          <a:noFill/>
          <a:ln w="69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 rot="655318">
            <a:off x="11407836" y="6287318"/>
            <a:ext cx="497435" cy="494740"/>
          </a:xfrm>
          <a:custGeom>
            <a:avLst/>
            <a:gdLst/>
            <a:ahLst/>
            <a:cxnLst/>
            <a:rect l="l" t="t" r="r" b="b"/>
            <a:pathLst>
              <a:path w="3877" h="3856" extrusionOk="0">
                <a:moveTo>
                  <a:pt x="1939" y="406"/>
                </a:moveTo>
                <a:cubicBezTo>
                  <a:pt x="2067" y="406"/>
                  <a:pt x="2173" y="427"/>
                  <a:pt x="2301" y="448"/>
                </a:cubicBezTo>
                <a:lnTo>
                  <a:pt x="2599" y="533"/>
                </a:lnTo>
                <a:cubicBezTo>
                  <a:pt x="2706" y="576"/>
                  <a:pt x="2812" y="640"/>
                  <a:pt x="2897" y="682"/>
                </a:cubicBezTo>
                <a:lnTo>
                  <a:pt x="3110" y="853"/>
                </a:lnTo>
                <a:cubicBezTo>
                  <a:pt x="3153" y="895"/>
                  <a:pt x="3195" y="959"/>
                  <a:pt x="3259" y="1023"/>
                </a:cubicBezTo>
                <a:cubicBezTo>
                  <a:pt x="3323" y="1108"/>
                  <a:pt x="3366" y="1194"/>
                  <a:pt x="3430" y="1279"/>
                </a:cubicBezTo>
                <a:lnTo>
                  <a:pt x="3472" y="1385"/>
                </a:lnTo>
                <a:cubicBezTo>
                  <a:pt x="3472" y="1407"/>
                  <a:pt x="3494" y="1449"/>
                  <a:pt x="3536" y="1492"/>
                </a:cubicBezTo>
                <a:cubicBezTo>
                  <a:pt x="3579" y="1598"/>
                  <a:pt x="3600" y="1705"/>
                  <a:pt x="3621" y="1811"/>
                </a:cubicBezTo>
                <a:cubicBezTo>
                  <a:pt x="3621" y="1896"/>
                  <a:pt x="3621" y="1960"/>
                  <a:pt x="3643" y="2046"/>
                </a:cubicBezTo>
                <a:cubicBezTo>
                  <a:pt x="3621" y="2109"/>
                  <a:pt x="3643" y="2216"/>
                  <a:pt x="3621" y="2301"/>
                </a:cubicBezTo>
                <a:cubicBezTo>
                  <a:pt x="3600" y="2408"/>
                  <a:pt x="3579" y="2514"/>
                  <a:pt x="3536" y="2621"/>
                </a:cubicBezTo>
                <a:cubicBezTo>
                  <a:pt x="3494" y="2706"/>
                  <a:pt x="3430" y="2834"/>
                  <a:pt x="3387" y="2940"/>
                </a:cubicBezTo>
                <a:cubicBezTo>
                  <a:pt x="3302" y="3047"/>
                  <a:pt x="3238" y="3153"/>
                  <a:pt x="3153" y="3238"/>
                </a:cubicBezTo>
                <a:cubicBezTo>
                  <a:pt x="3046" y="3345"/>
                  <a:pt x="2919" y="3430"/>
                  <a:pt x="2791" y="3494"/>
                </a:cubicBezTo>
                <a:cubicBezTo>
                  <a:pt x="2727" y="3515"/>
                  <a:pt x="2663" y="3558"/>
                  <a:pt x="2599" y="3579"/>
                </a:cubicBezTo>
                <a:lnTo>
                  <a:pt x="2386" y="3643"/>
                </a:lnTo>
                <a:cubicBezTo>
                  <a:pt x="2301" y="3664"/>
                  <a:pt x="2237" y="3685"/>
                  <a:pt x="2152" y="3685"/>
                </a:cubicBezTo>
                <a:lnTo>
                  <a:pt x="1918" y="3685"/>
                </a:lnTo>
                <a:lnTo>
                  <a:pt x="1683" y="3643"/>
                </a:lnTo>
                <a:cubicBezTo>
                  <a:pt x="1619" y="3622"/>
                  <a:pt x="1534" y="3600"/>
                  <a:pt x="1470" y="3579"/>
                </a:cubicBezTo>
                <a:lnTo>
                  <a:pt x="1343" y="3536"/>
                </a:lnTo>
                <a:lnTo>
                  <a:pt x="1321" y="3536"/>
                </a:lnTo>
                <a:lnTo>
                  <a:pt x="1300" y="3515"/>
                </a:lnTo>
                <a:lnTo>
                  <a:pt x="1236" y="3494"/>
                </a:lnTo>
                <a:lnTo>
                  <a:pt x="1023" y="3366"/>
                </a:lnTo>
                <a:cubicBezTo>
                  <a:pt x="768" y="3153"/>
                  <a:pt x="576" y="2897"/>
                  <a:pt x="448" y="2599"/>
                </a:cubicBezTo>
                <a:cubicBezTo>
                  <a:pt x="405" y="2429"/>
                  <a:pt x="363" y="2280"/>
                  <a:pt x="363" y="2109"/>
                </a:cubicBezTo>
                <a:cubicBezTo>
                  <a:pt x="342" y="1960"/>
                  <a:pt x="363" y="1790"/>
                  <a:pt x="405" y="1641"/>
                </a:cubicBezTo>
                <a:lnTo>
                  <a:pt x="469" y="1428"/>
                </a:lnTo>
                <a:lnTo>
                  <a:pt x="491" y="1364"/>
                </a:lnTo>
                <a:lnTo>
                  <a:pt x="491" y="1343"/>
                </a:lnTo>
                <a:lnTo>
                  <a:pt x="555" y="1236"/>
                </a:lnTo>
                <a:cubicBezTo>
                  <a:pt x="597" y="1151"/>
                  <a:pt x="640" y="1087"/>
                  <a:pt x="682" y="1023"/>
                </a:cubicBezTo>
                <a:lnTo>
                  <a:pt x="831" y="874"/>
                </a:lnTo>
                <a:cubicBezTo>
                  <a:pt x="1044" y="682"/>
                  <a:pt x="1279" y="555"/>
                  <a:pt x="1556" y="470"/>
                </a:cubicBezTo>
                <a:cubicBezTo>
                  <a:pt x="1683" y="427"/>
                  <a:pt x="1811" y="406"/>
                  <a:pt x="1939" y="406"/>
                </a:cubicBezTo>
                <a:close/>
                <a:moveTo>
                  <a:pt x="1939" y="1"/>
                </a:moveTo>
                <a:cubicBezTo>
                  <a:pt x="1769" y="1"/>
                  <a:pt x="1619" y="44"/>
                  <a:pt x="1449" y="86"/>
                </a:cubicBezTo>
                <a:cubicBezTo>
                  <a:pt x="1108" y="171"/>
                  <a:pt x="810" y="363"/>
                  <a:pt x="576" y="619"/>
                </a:cubicBezTo>
                <a:lnTo>
                  <a:pt x="384" y="853"/>
                </a:lnTo>
                <a:cubicBezTo>
                  <a:pt x="342" y="917"/>
                  <a:pt x="299" y="981"/>
                  <a:pt x="256" y="1066"/>
                </a:cubicBezTo>
                <a:lnTo>
                  <a:pt x="129" y="1194"/>
                </a:lnTo>
                <a:lnTo>
                  <a:pt x="129" y="1215"/>
                </a:lnTo>
                <a:lnTo>
                  <a:pt x="129" y="1236"/>
                </a:lnTo>
                <a:lnTo>
                  <a:pt x="129" y="1279"/>
                </a:lnTo>
                <a:lnTo>
                  <a:pt x="107" y="1343"/>
                </a:lnTo>
                <a:lnTo>
                  <a:pt x="22" y="1598"/>
                </a:lnTo>
                <a:cubicBezTo>
                  <a:pt x="1" y="1790"/>
                  <a:pt x="1" y="1982"/>
                  <a:pt x="22" y="2173"/>
                </a:cubicBezTo>
                <a:cubicBezTo>
                  <a:pt x="65" y="2365"/>
                  <a:pt x="107" y="2535"/>
                  <a:pt x="171" y="2706"/>
                </a:cubicBezTo>
                <a:cubicBezTo>
                  <a:pt x="320" y="3047"/>
                  <a:pt x="576" y="3345"/>
                  <a:pt x="895" y="3558"/>
                </a:cubicBezTo>
                <a:lnTo>
                  <a:pt x="1108" y="3664"/>
                </a:lnTo>
                <a:lnTo>
                  <a:pt x="1172" y="3707"/>
                </a:lnTo>
                <a:lnTo>
                  <a:pt x="1236" y="3707"/>
                </a:lnTo>
                <a:lnTo>
                  <a:pt x="1364" y="3749"/>
                </a:lnTo>
                <a:cubicBezTo>
                  <a:pt x="1449" y="3792"/>
                  <a:pt x="1534" y="3813"/>
                  <a:pt x="1619" y="3835"/>
                </a:cubicBezTo>
                <a:lnTo>
                  <a:pt x="1896" y="3856"/>
                </a:lnTo>
                <a:cubicBezTo>
                  <a:pt x="1981" y="3856"/>
                  <a:pt x="2067" y="3856"/>
                  <a:pt x="2152" y="3835"/>
                </a:cubicBezTo>
                <a:cubicBezTo>
                  <a:pt x="2237" y="3835"/>
                  <a:pt x="2322" y="3813"/>
                  <a:pt x="2386" y="3792"/>
                </a:cubicBezTo>
                <a:lnTo>
                  <a:pt x="2620" y="3728"/>
                </a:lnTo>
                <a:cubicBezTo>
                  <a:pt x="2684" y="3707"/>
                  <a:pt x="2769" y="3664"/>
                  <a:pt x="2833" y="3622"/>
                </a:cubicBezTo>
                <a:cubicBezTo>
                  <a:pt x="2961" y="3558"/>
                  <a:pt x="3089" y="3451"/>
                  <a:pt x="3217" y="3366"/>
                </a:cubicBezTo>
                <a:cubicBezTo>
                  <a:pt x="3259" y="3302"/>
                  <a:pt x="3323" y="3259"/>
                  <a:pt x="3366" y="3196"/>
                </a:cubicBezTo>
                <a:cubicBezTo>
                  <a:pt x="3408" y="3153"/>
                  <a:pt x="3451" y="3089"/>
                  <a:pt x="3494" y="3047"/>
                </a:cubicBezTo>
                <a:cubicBezTo>
                  <a:pt x="3579" y="2919"/>
                  <a:pt x="3643" y="2834"/>
                  <a:pt x="3707" y="2706"/>
                </a:cubicBezTo>
                <a:lnTo>
                  <a:pt x="3834" y="2365"/>
                </a:lnTo>
                <a:cubicBezTo>
                  <a:pt x="3834" y="2258"/>
                  <a:pt x="3856" y="2152"/>
                  <a:pt x="3877" y="2046"/>
                </a:cubicBezTo>
                <a:cubicBezTo>
                  <a:pt x="3877" y="1960"/>
                  <a:pt x="3877" y="1854"/>
                  <a:pt x="3877" y="1769"/>
                </a:cubicBezTo>
                <a:cubicBezTo>
                  <a:pt x="3877" y="1641"/>
                  <a:pt x="3856" y="1513"/>
                  <a:pt x="3813" y="1407"/>
                </a:cubicBezTo>
                <a:lnTo>
                  <a:pt x="3792" y="1279"/>
                </a:lnTo>
                <a:lnTo>
                  <a:pt x="3770" y="1258"/>
                </a:lnTo>
                <a:lnTo>
                  <a:pt x="3770" y="1236"/>
                </a:lnTo>
                <a:cubicBezTo>
                  <a:pt x="3770" y="1236"/>
                  <a:pt x="3749" y="1194"/>
                  <a:pt x="3707" y="1108"/>
                </a:cubicBezTo>
                <a:cubicBezTo>
                  <a:pt x="3664" y="1002"/>
                  <a:pt x="3600" y="874"/>
                  <a:pt x="3515" y="768"/>
                </a:cubicBezTo>
                <a:cubicBezTo>
                  <a:pt x="3472" y="704"/>
                  <a:pt x="3408" y="619"/>
                  <a:pt x="3345" y="555"/>
                </a:cubicBezTo>
                <a:lnTo>
                  <a:pt x="3068" y="342"/>
                </a:lnTo>
                <a:cubicBezTo>
                  <a:pt x="2982" y="278"/>
                  <a:pt x="2876" y="214"/>
                  <a:pt x="2791" y="150"/>
                </a:cubicBezTo>
                <a:lnTo>
                  <a:pt x="2684" y="150"/>
                </a:lnTo>
                <a:lnTo>
                  <a:pt x="2599" y="107"/>
                </a:lnTo>
                <a:lnTo>
                  <a:pt x="2386" y="44"/>
                </a:lnTo>
                <a:cubicBezTo>
                  <a:pt x="2237" y="22"/>
                  <a:pt x="2088" y="1"/>
                  <a:pt x="19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655318">
            <a:off x="11777739" y="6452578"/>
            <a:ext cx="75956" cy="163588"/>
          </a:xfrm>
          <a:custGeom>
            <a:avLst/>
            <a:gdLst/>
            <a:ahLst/>
            <a:cxnLst/>
            <a:rect l="l" t="t" r="r" b="b"/>
            <a:pathLst>
              <a:path w="592" h="1275" extrusionOk="0">
                <a:moveTo>
                  <a:pt x="182" y="1"/>
                </a:moveTo>
                <a:cubicBezTo>
                  <a:pt x="91" y="1"/>
                  <a:pt x="0" y="103"/>
                  <a:pt x="59" y="205"/>
                </a:cubicBezTo>
                <a:cubicBezTo>
                  <a:pt x="59" y="205"/>
                  <a:pt x="101" y="268"/>
                  <a:pt x="144" y="354"/>
                </a:cubicBezTo>
                <a:cubicBezTo>
                  <a:pt x="165" y="396"/>
                  <a:pt x="186" y="439"/>
                  <a:pt x="208" y="481"/>
                </a:cubicBezTo>
                <a:cubicBezTo>
                  <a:pt x="208" y="545"/>
                  <a:pt x="250" y="609"/>
                  <a:pt x="250" y="673"/>
                </a:cubicBezTo>
                <a:cubicBezTo>
                  <a:pt x="250" y="737"/>
                  <a:pt x="272" y="780"/>
                  <a:pt x="272" y="822"/>
                </a:cubicBezTo>
                <a:cubicBezTo>
                  <a:pt x="293" y="886"/>
                  <a:pt x="293" y="929"/>
                  <a:pt x="293" y="971"/>
                </a:cubicBezTo>
                <a:lnTo>
                  <a:pt x="293" y="1120"/>
                </a:lnTo>
                <a:lnTo>
                  <a:pt x="293" y="1142"/>
                </a:lnTo>
                <a:cubicBezTo>
                  <a:pt x="293" y="1205"/>
                  <a:pt x="335" y="1248"/>
                  <a:pt x="399" y="1269"/>
                </a:cubicBezTo>
                <a:cubicBezTo>
                  <a:pt x="410" y="1273"/>
                  <a:pt x="422" y="1275"/>
                  <a:pt x="434" y="1275"/>
                </a:cubicBezTo>
                <a:cubicBezTo>
                  <a:pt x="490" y="1275"/>
                  <a:pt x="548" y="1233"/>
                  <a:pt x="548" y="1163"/>
                </a:cubicBezTo>
                <a:cubicBezTo>
                  <a:pt x="548" y="1163"/>
                  <a:pt x="570" y="1099"/>
                  <a:pt x="591" y="993"/>
                </a:cubicBezTo>
                <a:cubicBezTo>
                  <a:pt x="591" y="843"/>
                  <a:pt x="570" y="716"/>
                  <a:pt x="548" y="567"/>
                </a:cubicBezTo>
                <a:lnTo>
                  <a:pt x="506" y="481"/>
                </a:lnTo>
                <a:lnTo>
                  <a:pt x="463" y="375"/>
                </a:lnTo>
                <a:cubicBezTo>
                  <a:pt x="442" y="311"/>
                  <a:pt x="421" y="247"/>
                  <a:pt x="378" y="205"/>
                </a:cubicBezTo>
                <a:lnTo>
                  <a:pt x="293" y="77"/>
                </a:lnTo>
                <a:cubicBezTo>
                  <a:pt x="266" y="23"/>
                  <a:pt x="224" y="1"/>
                  <a:pt x="1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505400" y="1365217"/>
            <a:ext cx="5181200" cy="33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666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575600" y="4945951"/>
            <a:ext cx="5040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343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45" name="Google Shape;45;p3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98500" y="2977284"/>
            <a:ext cx="5845600" cy="10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2494700" y="2030317"/>
            <a:ext cx="1653200" cy="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1640100" y="4175267"/>
            <a:ext cx="3362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332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1036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708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76" name="Google Shape;76;p5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 txBox="1">
            <a:spLocks noGrp="1"/>
          </p:cNvSpPr>
          <p:nvPr>
            <p:ph type="subTitle" idx="1"/>
          </p:nvPr>
        </p:nvSpPr>
        <p:spPr>
          <a:xfrm>
            <a:off x="7752567" y="17466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2"/>
          </p:nvPr>
        </p:nvSpPr>
        <p:spPr>
          <a:xfrm>
            <a:off x="7752567" y="2098400"/>
            <a:ext cx="3040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3"/>
          </p:nvPr>
        </p:nvSpPr>
        <p:spPr>
          <a:xfrm>
            <a:off x="7752567" y="42127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4"/>
          </p:nvPr>
        </p:nvSpPr>
        <p:spPr>
          <a:xfrm>
            <a:off x="7752567" y="4564533"/>
            <a:ext cx="3040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1206567" y="2645200"/>
            <a:ext cx="3756000" cy="1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highlight>
                  <a:srgbClr val="FFFFFF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662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6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106" name="Google Shape;106;p6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98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427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43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it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0AC02C-19A4-4754-CC96-34357DEFF5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7048" y="1481328"/>
            <a:ext cx="9144000" cy="3886200"/>
          </a:xfrm>
          <a:custGeom>
            <a:avLst/>
            <a:gdLst>
              <a:gd name="connsiteX0" fmla="*/ 6521576 w 9144000"/>
              <a:gd name="connsiteY0" fmla="*/ 2811867 h 3886200"/>
              <a:gd name="connsiteX1" fmla="*/ 6521576 w 9144000"/>
              <a:gd name="connsiteY1" fmla="*/ 2900169 h 3886200"/>
              <a:gd name="connsiteX2" fmla="*/ 6931151 w 9144000"/>
              <a:gd name="connsiteY2" fmla="*/ 2900169 h 3886200"/>
              <a:gd name="connsiteX3" fmla="*/ 6931151 w 9144000"/>
              <a:gd name="connsiteY3" fmla="*/ 2811867 h 3886200"/>
              <a:gd name="connsiteX4" fmla="*/ 0 w 9144000"/>
              <a:gd name="connsiteY4" fmla="*/ 0 h 3886200"/>
              <a:gd name="connsiteX5" fmla="*/ 9144000 w 9144000"/>
              <a:gd name="connsiteY5" fmla="*/ 0 h 3886200"/>
              <a:gd name="connsiteX6" fmla="*/ 9144000 w 9144000"/>
              <a:gd name="connsiteY6" fmla="*/ 3886200 h 3886200"/>
              <a:gd name="connsiteX7" fmla="*/ 0 w 9144000"/>
              <a:gd name="connsiteY7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86200">
                <a:moveTo>
                  <a:pt x="6521576" y="2811867"/>
                </a:moveTo>
                <a:lnTo>
                  <a:pt x="6521576" y="2900169"/>
                </a:lnTo>
                <a:lnTo>
                  <a:pt x="6931151" y="2900169"/>
                </a:lnTo>
                <a:lnTo>
                  <a:pt x="6931151" y="281186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886200"/>
                </a:lnTo>
                <a:lnTo>
                  <a:pt x="0" y="388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36" y="3200400"/>
            <a:ext cx="8110728" cy="457200"/>
          </a:xfrm>
        </p:spPr>
        <p:txBody>
          <a:bodyPr anchor="ctr"/>
          <a:lstStyle>
            <a:lvl1pPr algn="ctr">
              <a:defRPr sz="48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0" y="4745736"/>
            <a:ext cx="1389888" cy="1280160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31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8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135" name="Google Shape;135;p8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1174267" y="1729800"/>
            <a:ext cx="4529200" cy="3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046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9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161" name="Google Shape;161;p9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1243233" y="1617400"/>
            <a:ext cx="48528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1243233" y="3593800"/>
            <a:ext cx="434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069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 txBox="1">
            <a:spLocks noGrp="1"/>
          </p:cNvSpPr>
          <p:nvPr>
            <p:ph type="body" idx="1"/>
          </p:nvPr>
        </p:nvSpPr>
        <p:spPr>
          <a:xfrm>
            <a:off x="720000" y="601600"/>
            <a:ext cx="5482400" cy="1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tisfy"/>
              <a:buNone/>
              <a:defRPr sz="44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642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1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190" name="Google Shape;190;p11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11"/>
          <p:cNvSpPr txBox="1">
            <a:spLocks noGrp="1"/>
          </p:cNvSpPr>
          <p:nvPr>
            <p:ph type="title" hasCustomPrompt="1"/>
          </p:nvPr>
        </p:nvSpPr>
        <p:spPr>
          <a:xfrm>
            <a:off x="6520767" y="1468167"/>
            <a:ext cx="4603600" cy="2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11"/>
          <p:cNvSpPr txBox="1">
            <a:spLocks noGrp="1"/>
          </p:cNvSpPr>
          <p:nvPr>
            <p:ph type="body" idx="1"/>
          </p:nvPr>
        </p:nvSpPr>
        <p:spPr>
          <a:xfrm>
            <a:off x="7409967" y="3898000"/>
            <a:ext cx="37144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564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91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s">
  <p:cSld name="Table of conten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3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218" name="Google Shape;218;p13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13"/>
          <p:cNvSpPr txBox="1">
            <a:spLocks noGrp="1"/>
          </p:cNvSpPr>
          <p:nvPr>
            <p:ph type="title"/>
          </p:nvPr>
        </p:nvSpPr>
        <p:spPr>
          <a:xfrm>
            <a:off x="915633" y="593367"/>
            <a:ext cx="518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"/>
          </p:nvPr>
        </p:nvSpPr>
        <p:spPr>
          <a:xfrm>
            <a:off x="7103900" y="27239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2"/>
          </p:nvPr>
        </p:nvSpPr>
        <p:spPr>
          <a:xfrm>
            <a:off x="7103900" y="30757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3"/>
          </p:nvPr>
        </p:nvSpPr>
        <p:spPr>
          <a:xfrm>
            <a:off x="1799100" y="27733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4"/>
          </p:nvPr>
        </p:nvSpPr>
        <p:spPr>
          <a:xfrm>
            <a:off x="1799100" y="3125067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5"/>
          </p:nvPr>
        </p:nvSpPr>
        <p:spPr>
          <a:xfrm>
            <a:off x="7103900" y="49121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6"/>
          </p:nvPr>
        </p:nvSpPr>
        <p:spPr>
          <a:xfrm>
            <a:off x="7103900" y="5263867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7"/>
          </p:nvPr>
        </p:nvSpPr>
        <p:spPr>
          <a:xfrm>
            <a:off x="1799100" y="49614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8"/>
          </p:nvPr>
        </p:nvSpPr>
        <p:spPr>
          <a:xfrm>
            <a:off x="1799100" y="53132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9" hasCustomPrompt="1"/>
          </p:nvPr>
        </p:nvSpPr>
        <p:spPr>
          <a:xfrm>
            <a:off x="1799100" y="17800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900" y="17306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14" hasCustomPrompt="1"/>
          </p:nvPr>
        </p:nvSpPr>
        <p:spPr>
          <a:xfrm>
            <a:off x="1799100" y="3965651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15" hasCustomPrompt="1"/>
          </p:nvPr>
        </p:nvSpPr>
        <p:spPr>
          <a:xfrm>
            <a:off x="7103900" y="3916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4175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4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256" name="Google Shape;256;p14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4"/>
          <p:cNvSpPr txBox="1">
            <a:spLocks noGrp="1"/>
          </p:cNvSpPr>
          <p:nvPr>
            <p:ph type="title"/>
          </p:nvPr>
        </p:nvSpPr>
        <p:spPr>
          <a:xfrm>
            <a:off x="6655133" y="5183717"/>
            <a:ext cx="4409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4800"/>
              <a:buNone/>
              <a:defRPr sz="6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>
            <a:off x="6494933" y="1366133"/>
            <a:ext cx="47296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447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te and text 1">
  <p:cSld name="Tilte and text 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15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283" name="Google Shape;283;p15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5"/>
          <p:cNvSpPr txBox="1">
            <a:spLocks noGrp="1"/>
          </p:cNvSpPr>
          <p:nvPr>
            <p:ph type="title"/>
          </p:nvPr>
        </p:nvSpPr>
        <p:spPr>
          <a:xfrm>
            <a:off x="915633" y="593367"/>
            <a:ext cx="50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1"/>
          </p:nvPr>
        </p:nvSpPr>
        <p:spPr>
          <a:xfrm>
            <a:off x="1038033" y="2381933"/>
            <a:ext cx="4833200" cy="3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340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te and text 2">
  <p:cSld name="Tilte and tex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310" name="Google Shape;310;p16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16"/>
          <p:cNvSpPr txBox="1">
            <a:spLocks noGrp="1"/>
          </p:cNvSpPr>
          <p:nvPr>
            <p:ph type="title"/>
          </p:nvPr>
        </p:nvSpPr>
        <p:spPr>
          <a:xfrm>
            <a:off x="1038033" y="2040167"/>
            <a:ext cx="49024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subTitle" idx="1"/>
          </p:nvPr>
        </p:nvSpPr>
        <p:spPr>
          <a:xfrm>
            <a:off x="1038033" y="3677833"/>
            <a:ext cx="38564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4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7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337" name="Google Shape;337;p17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10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subTitle" idx="1"/>
          </p:nvPr>
        </p:nvSpPr>
        <p:spPr>
          <a:xfrm>
            <a:off x="7619867" y="44878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2"/>
          </p:nvPr>
        </p:nvSpPr>
        <p:spPr>
          <a:xfrm>
            <a:off x="7619867" y="4839567"/>
            <a:ext cx="308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subTitle" idx="3"/>
          </p:nvPr>
        </p:nvSpPr>
        <p:spPr>
          <a:xfrm>
            <a:off x="1895833" y="32247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4"/>
          </p:nvPr>
        </p:nvSpPr>
        <p:spPr>
          <a:xfrm>
            <a:off x="1895833" y="3576500"/>
            <a:ext cx="2866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subTitle" idx="5"/>
          </p:nvPr>
        </p:nvSpPr>
        <p:spPr>
          <a:xfrm>
            <a:off x="7619867" y="19953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6"/>
          </p:nvPr>
        </p:nvSpPr>
        <p:spPr>
          <a:xfrm>
            <a:off x="7619867" y="2347133"/>
            <a:ext cx="308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31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55945"/>
            <a:ext cx="9820656" cy="4352544"/>
          </a:xfrm>
        </p:spPr>
        <p:txBody>
          <a:bodyPr/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13399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8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369" name="Google Shape;369;p18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2" name="Google Shape;392;p18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75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8"/>
          <p:cNvSpPr txBox="1">
            <a:spLocks noGrp="1"/>
          </p:cNvSpPr>
          <p:nvPr>
            <p:ph type="subTitle" idx="1"/>
          </p:nvPr>
        </p:nvSpPr>
        <p:spPr>
          <a:xfrm>
            <a:off x="7690533" y="33754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394" name="Google Shape;394;p18"/>
          <p:cNvSpPr txBox="1">
            <a:spLocks noGrp="1"/>
          </p:cNvSpPr>
          <p:nvPr>
            <p:ph type="subTitle" idx="2"/>
          </p:nvPr>
        </p:nvSpPr>
        <p:spPr>
          <a:xfrm>
            <a:off x="7690533" y="3727233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18"/>
          <p:cNvSpPr txBox="1">
            <a:spLocks noGrp="1"/>
          </p:cNvSpPr>
          <p:nvPr>
            <p:ph type="subTitle" idx="3"/>
          </p:nvPr>
        </p:nvSpPr>
        <p:spPr>
          <a:xfrm>
            <a:off x="7690533" y="18788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subTitle" idx="4"/>
          </p:nvPr>
        </p:nvSpPr>
        <p:spPr>
          <a:xfrm>
            <a:off x="7690533" y="2230600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subTitle" idx="5"/>
          </p:nvPr>
        </p:nvSpPr>
        <p:spPr>
          <a:xfrm>
            <a:off x="7690533" y="48721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ubTitle" idx="6"/>
          </p:nvPr>
        </p:nvSpPr>
        <p:spPr>
          <a:xfrm>
            <a:off x="7690533" y="5223867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subTitle" idx="7"/>
          </p:nvPr>
        </p:nvSpPr>
        <p:spPr>
          <a:xfrm>
            <a:off x="2056633" y="33754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00" name="Google Shape;400;p18"/>
          <p:cNvSpPr txBox="1">
            <a:spLocks noGrp="1"/>
          </p:cNvSpPr>
          <p:nvPr>
            <p:ph type="subTitle" idx="8"/>
          </p:nvPr>
        </p:nvSpPr>
        <p:spPr>
          <a:xfrm>
            <a:off x="2056633" y="3727233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18"/>
          <p:cNvSpPr txBox="1">
            <a:spLocks noGrp="1"/>
          </p:cNvSpPr>
          <p:nvPr>
            <p:ph type="subTitle" idx="9"/>
          </p:nvPr>
        </p:nvSpPr>
        <p:spPr>
          <a:xfrm>
            <a:off x="2056633" y="18788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02" name="Google Shape;402;p18"/>
          <p:cNvSpPr txBox="1">
            <a:spLocks noGrp="1"/>
          </p:cNvSpPr>
          <p:nvPr>
            <p:ph type="subTitle" idx="13"/>
          </p:nvPr>
        </p:nvSpPr>
        <p:spPr>
          <a:xfrm>
            <a:off x="2056633" y="2230600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18"/>
          <p:cNvSpPr txBox="1">
            <a:spLocks noGrp="1"/>
          </p:cNvSpPr>
          <p:nvPr>
            <p:ph type="subTitle" idx="14"/>
          </p:nvPr>
        </p:nvSpPr>
        <p:spPr>
          <a:xfrm>
            <a:off x="2056633" y="48721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04" name="Google Shape;404;p18"/>
          <p:cNvSpPr txBox="1">
            <a:spLocks noGrp="1"/>
          </p:cNvSpPr>
          <p:nvPr>
            <p:ph type="subTitle" idx="15"/>
          </p:nvPr>
        </p:nvSpPr>
        <p:spPr>
          <a:xfrm>
            <a:off x="2056633" y="5223867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84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19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407" name="Google Shape;407;p19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9"/>
          <p:cNvSpPr txBox="1">
            <a:spLocks noGrp="1"/>
          </p:cNvSpPr>
          <p:nvPr>
            <p:ph type="subTitle" idx="1"/>
          </p:nvPr>
        </p:nvSpPr>
        <p:spPr>
          <a:xfrm flipH="1">
            <a:off x="6518117" y="24282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31" name="Google Shape;431;p19"/>
          <p:cNvSpPr txBox="1">
            <a:spLocks noGrp="1"/>
          </p:cNvSpPr>
          <p:nvPr>
            <p:ph type="subTitle" idx="2"/>
          </p:nvPr>
        </p:nvSpPr>
        <p:spPr>
          <a:xfrm flipH="1">
            <a:off x="6940917" y="2780000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subTitle" idx="3"/>
          </p:nvPr>
        </p:nvSpPr>
        <p:spPr>
          <a:xfrm flipH="1">
            <a:off x="6518117" y="43985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subTitle" idx="4"/>
          </p:nvPr>
        </p:nvSpPr>
        <p:spPr>
          <a:xfrm flipH="1">
            <a:off x="6940917" y="4750267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subTitle" idx="5"/>
          </p:nvPr>
        </p:nvSpPr>
        <p:spPr>
          <a:xfrm>
            <a:off x="2585884" y="24282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ubTitle" idx="6"/>
          </p:nvPr>
        </p:nvSpPr>
        <p:spPr>
          <a:xfrm>
            <a:off x="2585884" y="2780000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7"/>
          </p:nvPr>
        </p:nvSpPr>
        <p:spPr>
          <a:xfrm>
            <a:off x="2585884" y="43985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subTitle" idx="8"/>
          </p:nvPr>
        </p:nvSpPr>
        <p:spPr>
          <a:xfrm>
            <a:off x="2585884" y="4750267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0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552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20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441" name="Google Shape;441;p20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4" name="Google Shape;464;p20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465" name="Google Shape;465;p20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0"/>
          <p:cNvSpPr txBox="1">
            <a:spLocks noGrp="1"/>
          </p:cNvSpPr>
          <p:nvPr>
            <p:ph type="subTitle" idx="1"/>
          </p:nvPr>
        </p:nvSpPr>
        <p:spPr>
          <a:xfrm>
            <a:off x="7217300" y="35335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89" name="Google Shape;489;p20"/>
          <p:cNvSpPr txBox="1">
            <a:spLocks noGrp="1"/>
          </p:cNvSpPr>
          <p:nvPr>
            <p:ph type="subTitle" idx="2"/>
          </p:nvPr>
        </p:nvSpPr>
        <p:spPr>
          <a:xfrm>
            <a:off x="7103900" y="3885267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0"/>
          <p:cNvSpPr txBox="1">
            <a:spLocks noGrp="1"/>
          </p:cNvSpPr>
          <p:nvPr>
            <p:ph type="subTitle" idx="3"/>
          </p:nvPr>
        </p:nvSpPr>
        <p:spPr>
          <a:xfrm>
            <a:off x="1912500" y="35828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491" name="Google Shape;491;p20"/>
          <p:cNvSpPr txBox="1">
            <a:spLocks noGrp="1"/>
          </p:cNvSpPr>
          <p:nvPr>
            <p:ph type="subTitle" idx="4"/>
          </p:nvPr>
        </p:nvSpPr>
        <p:spPr>
          <a:xfrm>
            <a:off x="1799100" y="39346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20"/>
          <p:cNvSpPr txBox="1">
            <a:spLocks noGrp="1"/>
          </p:cNvSpPr>
          <p:nvPr>
            <p:ph type="title" hasCustomPrompt="1"/>
          </p:nvPr>
        </p:nvSpPr>
        <p:spPr>
          <a:xfrm>
            <a:off x="2180300" y="2147933"/>
            <a:ext cx="25524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93" name="Google Shape;493;p20"/>
          <p:cNvSpPr txBox="1">
            <a:spLocks noGrp="1"/>
          </p:cNvSpPr>
          <p:nvPr>
            <p:ph type="title" idx="5" hasCustomPrompt="1"/>
          </p:nvPr>
        </p:nvSpPr>
        <p:spPr>
          <a:xfrm>
            <a:off x="7485100" y="2098600"/>
            <a:ext cx="25524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94" name="Google Shape;494;p20"/>
          <p:cNvSpPr txBox="1">
            <a:spLocks noGrp="1"/>
          </p:cNvSpPr>
          <p:nvPr>
            <p:ph type="title" idx="6"/>
          </p:nvPr>
        </p:nvSpPr>
        <p:spPr>
          <a:xfrm>
            <a:off x="1107900" y="593367"/>
            <a:ext cx="1036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251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21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497" name="Google Shape;497;p21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21"/>
          <p:cNvSpPr txBox="1">
            <a:spLocks noGrp="1"/>
          </p:cNvSpPr>
          <p:nvPr>
            <p:ph type="subTitle" idx="1"/>
          </p:nvPr>
        </p:nvSpPr>
        <p:spPr>
          <a:xfrm>
            <a:off x="7851767" y="26748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521" name="Google Shape;521;p21"/>
          <p:cNvSpPr txBox="1">
            <a:spLocks noGrp="1"/>
          </p:cNvSpPr>
          <p:nvPr>
            <p:ph type="subTitle" idx="2"/>
          </p:nvPr>
        </p:nvSpPr>
        <p:spPr>
          <a:xfrm>
            <a:off x="7851767" y="3026633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21"/>
          <p:cNvSpPr txBox="1">
            <a:spLocks noGrp="1"/>
          </p:cNvSpPr>
          <p:nvPr>
            <p:ph type="subTitle" idx="3"/>
          </p:nvPr>
        </p:nvSpPr>
        <p:spPr>
          <a:xfrm>
            <a:off x="7851767" y="41715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523" name="Google Shape;523;p21"/>
          <p:cNvSpPr txBox="1">
            <a:spLocks noGrp="1"/>
          </p:cNvSpPr>
          <p:nvPr>
            <p:ph type="subTitle" idx="4"/>
          </p:nvPr>
        </p:nvSpPr>
        <p:spPr>
          <a:xfrm>
            <a:off x="7851767" y="4523267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21"/>
          <p:cNvSpPr txBox="1">
            <a:spLocks noGrp="1"/>
          </p:cNvSpPr>
          <p:nvPr>
            <p:ph type="subTitle" idx="5"/>
          </p:nvPr>
        </p:nvSpPr>
        <p:spPr>
          <a:xfrm>
            <a:off x="2056633" y="26748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525" name="Google Shape;525;p21"/>
          <p:cNvSpPr txBox="1">
            <a:spLocks noGrp="1"/>
          </p:cNvSpPr>
          <p:nvPr>
            <p:ph type="subTitle" idx="6"/>
          </p:nvPr>
        </p:nvSpPr>
        <p:spPr>
          <a:xfrm>
            <a:off x="2056633" y="3026633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21"/>
          <p:cNvSpPr txBox="1">
            <a:spLocks noGrp="1"/>
          </p:cNvSpPr>
          <p:nvPr>
            <p:ph type="subTitle" idx="7"/>
          </p:nvPr>
        </p:nvSpPr>
        <p:spPr>
          <a:xfrm>
            <a:off x="2056633" y="41715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527" name="Google Shape;527;p21"/>
          <p:cNvSpPr txBox="1">
            <a:spLocks noGrp="1"/>
          </p:cNvSpPr>
          <p:nvPr>
            <p:ph type="subTitle" idx="8"/>
          </p:nvPr>
        </p:nvSpPr>
        <p:spPr>
          <a:xfrm>
            <a:off x="2056633" y="4523267"/>
            <a:ext cx="266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21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0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492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22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531" name="Google Shape;531;p22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4" name="Google Shape;554;p22"/>
          <p:cNvSpPr txBox="1">
            <a:spLocks noGrp="1"/>
          </p:cNvSpPr>
          <p:nvPr>
            <p:ph type="title" hasCustomPrompt="1"/>
          </p:nvPr>
        </p:nvSpPr>
        <p:spPr>
          <a:xfrm>
            <a:off x="1181367" y="11007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5" name="Google Shape;555;p22"/>
          <p:cNvSpPr txBox="1">
            <a:spLocks noGrp="1"/>
          </p:cNvSpPr>
          <p:nvPr>
            <p:ph type="subTitle" idx="1"/>
          </p:nvPr>
        </p:nvSpPr>
        <p:spPr>
          <a:xfrm>
            <a:off x="1181364" y="19430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2"/>
          <p:cNvSpPr txBox="1">
            <a:spLocks noGrp="1"/>
          </p:cNvSpPr>
          <p:nvPr>
            <p:ph type="title" idx="2" hasCustomPrompt="1"/>
          </p:nvPr>
        </p:nvSpPr>
        <p:spPr>
          <a:xfrm>
            <a:off x="1181364" y="27560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7" name="Google Shape;557;p22"/>
          <p:cNvSpPr txBox="1">
            <a:spLocks noGrp="1"/>
          </p:cNvSpPr>
          <p:nvPr>
            <p:ph type="subTitle" idx="3"/>
          </p:nvPr>
        </p:nvSpPr>
        <p:spPr>
          <a:xfrm>
            <a:off x="1181364" y="35983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2"/>
          <p:cNvSpPr txBox="1">
            <a:spLocks noGrp="1"/>
          </p:cNvSpPr>
          <p:nvPr>
            <p:ph type="title" idx="4" hasCustomPrompt="1"/>
          </p:nvPr>
        </p:nvSpPr>
        <p:spPr>
          <a:xfrm>
            <a:off x="1181364" y="44113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5"/>
          </p:nvPr>
        </p:nvSpPr>
        <p:spPr>
          <a:xfrm>
            <a:off x="1181364" y="52536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898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23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562" name="Google Shape;562;p23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6349033" y="2692967"/>
            <a:ext cx="44856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586" name="Google Shape;586;p23"/>
          <p:cNvSpPr txBox="1">
            <a:spLocks noGrp="1"/>
          </p:cNvSpPr>
          <p:nvPr>
            <p:ph type="subTitle" idx="1"/>
          </p:nvPr>
        </p:nvSpPr>
        <p:spPr>
          <a:xfrm>
            <a:off x="6836233" y="3421033"/>
            <a:ext cx="3998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7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42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4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589" name="Google Shape;589;p24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2" name="Google Shape;612;p24"/>
          <p:cNvSpPr txBox="1">
            <a:spLocks noGrp="1"/>
          </p:cNvSpPr>
          <p:nvPr>
            <p:ph type="title"/>
          </p:nvPr>
        </p:nvSpPr>
        <p:spPr>
          <a:xfrm>
            <a:off x="1436867" y="2758533"/>
            <a:ext cx="33756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613" name="Google Shape;613;p24"/>
          <p:cNvSpPr txBox="1">
            <a:spLocks noGrp="1"/>
          </p:cNvSpPr>
          <p:nvPr>
            <p:ph type="subTitle" idx="1"/>
          </p:nvPr>
        </p:nvSpPr>
        <p:spPr>
          <a:xfrm>
            <a:off x="1436867" y="3412467"/>
            <a:ext cx="3706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7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871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25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616" name="Google Shape;616;p25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9" name="Google Shape;639;p25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0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5"/>
          <p:cNvSpPr txBox="1">
            <a:spLocks noGrp="1"/>
          </p:cNvSpPr>
          <p:nvPr>
            <p:ph type="subTitle" idx="1"/>
          </p:nvPr>
        </p:nvSpPr>
        <p:spPr>
          <a:xfrm>
            <a:off x="883967" y="2076033"/>
            <a:ext cx="4208400" cy="3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0019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26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643" name="Google Shape;643;p26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6" name="Google Shape;666;p26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6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subTitle" idx="1"/>
          </p:nvPr>
        </p:nvSpPr>
        <p:spPr>
          <a:xfrm>
            <a:off x="7217300" y="49121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668" name="Google Shape;668;p26"/>
          <p:cNvSpPr txBox="1">
            <a:spLocks noGrp="1"/>
          </p:cNvSpPr>
          <p:nvPr>
            <p:ph type="subTitle" idx="2"/>
          </p:nvPr>
        </p:nvSpPr>
        <p:spPr>
          <a:xfrm>
            <a:off x="7103900" y="5263867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26"/>
          <p:cNvSpPr txBox="1">
            <a:spLocks noGrp="1"/>
          </p:cNvSpPr>
          <p:nvPr>
            <p:ph type="subTitle" idx="3"/>
          </p:nvPr>
        </p:nvSpPr>
        <p:spPr>
          <a:xfrm>
            <a:off x="1912500" y="49614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Satisfy"/>
              <a:buNone/>
              <a:defRPr sz="2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670" name="Google Shape;670;p26"/>
          <p:cNvSpPr txBox="1">
            <a:spLocks noGrp="1"/>
          </p:cNvSpPr>
          <p:nvPr>
            <p:ph type="subTitle" idx="4"/>
          </p:nvPr>
        </p:nvSpPr>
        <p:spPr>
          <a:xfrm>
            <a:off x="1799100" y="53132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786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7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673" name="Google Shape;673;p27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6" name="Google Shape;696;p27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6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7" name="Google Shape;697;p27"/>
          <p:cNvSpPr txBox="1">
            <a:spLocks noGrp="1"/>
          </p:cNvSpPr>
          <p:nvPr>
            <p:ph type="subTitle" idx="1"/>
          </p:nvPr>
        </p:nvSpPr>
        <p:spPr>
          <a:xfrm>
            <a:off x="1064900" y="20976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698" name="Google Shape;698;p27"/>
          <p:cNvSpPr txBox="1">
            <a:spLocks noGrp="1"/>
          </p:cNvSpPr>
          <p:nvPr>
            <p:ph type="subTitle" idx="2"/>
          </p:nvPr>
        </p:nvSpPr>
        <p:spPr>
          <a:xfrm>
            <a:off x="914400" y="2573667"/>
            <a:ext cx="4128000" cy="3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99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609600"/>
            <a:ext cx="9829800" cy="914400"/>
          </a:xfrm>
        </p:spPr>
        <p:txBody>
          <a:bodyPr/>
          <a:lstStyle>
            <a:lvl1pPr algn="ctr"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746504"/>
            <a:ext cx="9829800" cy="4352544"/>
          </a:xfrm>
        </p:spPr>
        <p:txBody>
          <a:bodyPr/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1840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28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701" name="Google Shape;701;p28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4" name="Google Shape;724;p28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46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25" name="Google Shape;725;p28"/>
          <p:cNvSpPr txBox="1">
            <a:spLocks noGrp="1"/>
          </p:cNvSpPr>
          <p:nvPr>
            <p:ph type="subTitle" idx="1"/>
          </p:nvPr>
        </p:nvSpPr>
        <p:spPr>
          <a:xfrm>
            <a:off x="1064900" y="20976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726" name="Google Shape;726;p28"/>
          <p:cNvSpPr txBox="1">
            <a:spLocks noGrp="1"/>
          </p:cNvSpPr>
          <p:nvPr>
            <p:ph type="subTitle" idx="2"/>
          </p:nvPr>
        </p:nvSpPr>
        <p:spPr>
          <a:xfrm>
            <a:off x="914400" y="2573667"/>
            <a:ext cx="48584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28"/>
          <p:cNvSpPr txBox="1">
            <a:spLocks noGrp="1"/>
          </p:cNvSpPr>
          <p:nvPr>
            <p:ph type="subTitle" idx="3"/>
          </p:nvPr>
        </p:nvSpPr>
        <p:spPr>
          <a:xfrm>
            <a:off x="6651500" y="20976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atisfy"/>
              <a:buNone/>
              <a:defRPr sz="40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100"/>
              <a:buFont typeface="Lobster"/>
              <a:buNone/>
              <a:defRPr sz="28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728" name="Google Shape;728;p28"/>
          <p:cNvSpPr txBox="1">
            <a:spLocks noGrp="1"/>
          </p:cNvSpPr>
          <p:nvPr>
            <p:ph type="subTitle" idx="4"/>
          </p:nvPr>
        </p:nvSpPr>
        <p:spPr>
          <a:xfrm>
            <a:off x="6501000" y="2573667"/>
            <a:ext cx="48584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767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9"/>
          <p:cNvGrpSpPr/>
          <p:nvPr/>
        </p:nvGrpSpPr>
        <p:grpSpPr>
          <a:xfrm rot="-109717" flipH="1">
            <a:off x="3277755" y="335821"/>
            <a:ext cx="5636479" cy="6191328"/>
            <a:chOff x="2198625" y="1187025"/>
            <a:chExt cx="3219450" cy="4132850"/>
          </a:xfrm>
        </p:grpSpPr>
        <p:sp>
          <p:nvSpPr>
            <p:cNvPr id="731" name="Google Shape;731;p29"/>
            <p:cNvSpPr/>
            <p:nvPr/>
          </p:nvSpPr>
          <p:spPr>
            <a:xfrm>
              <a:off x="2208550" y="1195350"/>
              <a:ext cx="3208825" cy="4110250"/>
            </a:xfrm>
            <a:custGeom>
              <a:avLst/>
              <a:gdLst/>
              <a:ahLst/>
              <a:cxnLst/>
              <a:rect l="l" t="t" r="r" b="b"/>
              <a:pathLst>
                <a:path w="128353" h="164410" extrusionOk="0">
                  <a:moveTo>
                    <a:pt x="92910" y="0"/>
                  </a:moveTo>
                  <a:cubicBezTo>
                    <a:pt x="88253" y="0"/>
                    <a:pt x="83549" y="35"/>
                    <a:pt x="78794" y="98"/>
                  </a:cubicBezTo>
                  <a:cubicBezTo>
                    <a:pt x="55032" y="406"/>
                    <a:pt x="30129" y="1592"/>
                    <a:pt x="3996" y="3656"/>
                  </a:cubicBezTo>
                  <a:lnTo>
                    <a:pt x="3600" y="3656"/>
                  </a:lnTo>
                  <a:cubicBezTo>
                    <a:pt x="3549" y="3654"/>
                    <a:pt x="3498" y="3653"/>
                    <a:pt x="3447" y="3653"/>
                  </a:cubicBezTo>
                  <a:cubicBezTo>
                    <a:pt x="1541" y="3653"/>
                    <a:pt x="1" y="5245"/>
                    <a:pt x="87" y="7170"/>
                  </a:cubicBezTo>
                  <a:lnTo>
                    <a:pt x="4610" y="160852"/>
                  </a:lnTo>
                  <a:lnTo>
                    <a:pt x="8388" y="164409"/>
                  </a:lnTo>
                  <a:cubicBezTo>
                    <a:pt x="36497" y="163750"/>
                    <a:pt x="59951" y="163179"/>
                    <a:pt x="78750" y="162784"/>
                  </a:cubicBezTo>
                  <a:cubicBezTo>
                    <a:pt x="90450" y="162503"/>
                    <a:pt x="101617" y="162362"/>
                    <a:pt x="112227" y="162362"/>
                  </a:cubicBezTo>
                  <a:cubicBezTo>
                    <a:pt x="114879" y="162362"/>
                    <a:pt x="117497" y="162371"/>
                    <a:pt x="120080" y="162389"/>
                  </a:cubicBezTo>
                  <a:cubicBezTo>
                    <a:pt x="120361" y="162404"/>
                    <a:pt x="120635" y="162412"/>
                    <a:pt x="120901" y="162412"/>
                  </a:cubicBezTo>
                  <a:cubicBezTo>
                    <a:pt x="126037" y="162412"/>
                    <a:pt x="128353" y="159593"/>
                    <a:pt x="127810" y="153956"/>
                  </a:cubicBezTo>
                  <a:lnTo>
                    <a:pt x="127810" y="153736"/>
                  </a:lnTo>
                  <a:lnTo>
                    <a:pt x="123989" y="7170"/>
                  </a:lnTo>
                  <a:cubicBezTo>
                    <a:pt x="124033" y="5984"/>
                    <a:pt x="123857" y="4842"/>
                    <a:pt x="123506" y="3744"/>
                  </a:cubicBezTo>
                  <a:cubicBezTo>
                    <a:pt x="123022" y="2558"/>
                    <a:pt x="122144" y="1592"/>
                    <a:pt x="121002" y="1065"/>
                  </a:cubicBezTo>
                  <a:cubicBezTo>
                    <a:pt x="119874" y="581"/>
                    <a:pt x="118709" y="357"/>
                    <a:pt x="117541" y="357"/>
                  </a:cubicBezTo>
                  <a:cubicBezTo>
                    <a:pt x="117436" y="357"/>
                    <a:pt x="117330" y="358"/>
                    <a:pt x="117225" y="362"/>
                  </a:cubicBezTo>
                  <a:cubicBezTo>
                    <a:pt x="109253" y="109"/>
                    <a:pt x="101156" y="0"/>
                    <a:pt x="92910" y="0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2198625" y="1187025"/>
              <a:ext cx="3219450" cy="4132850"/>
            </a:xfrm>
            <a:custGeom>
              <a:avLst/>
              <a:gdLst/>
              <a:ahLst/>
              <a:cxnLst/>
              <a:rect l="l" t="t" r="r" b="b"/>
              <a:pathLst>
                <a:path w="128778" h="165314" extrusionOk="0">
                  <a:moveTo>
                    <a:pt x="94580" y="684"/>
                  </a:moveTo>
                  <a:cubicBezTo>
                    <a:pt x="101030" y="684"/>
                    <a:pt x="107481" y="757"/>
                    <a:pt x="113932" y="915"/>
                  </a:cubicBezTo>
                  <a:lnTo>
                    <a:pt x="117270" y="1002"/>
                  </a:lnTo>
                  <a:cubicBezTo>
                    <a:pt x="117408" y="997"/>
                    <a:pt x="117545" y="994"/>
                    <a:pt x="117682" y="994"/>
                  </a:cubicBezTo>
                  <a:cubicBezTo>
                    <a:pt x="118642" y="994"/>
                    <a:pt x="119598" y="1129"/>
                    <a:pt x="120521" y="1398"/>
                  </a:cubicBezTo>
                  <a:cubicBezTo>
                    <a:pt x="121575" y="1705"/>
                    <a:pt x="122453" y="2320"/>
                    <a:pt x="123068" y="3242"/>
                  </a:cubicBezTo>
                  <a:cubicBezTo>
                    <a:pt x="123639" y="4121"/>
                    <a:pt x="123990" y="5175"/>
                    <a:pt x="124034" y="6273"/>
                  </a:cubicBezTo>
                  <a:cubicBezTo>
                    <a:pt x="124122" y="8425"/>
                    <a:pt x="124122" y="10709"/>
                    <a:pt x="124166" y="12949"/>
                  </a:cubicBezTo>
                  <a:lnTo>
                    <a:pt x="124298" y="19713"/>
                  </a:lnTo>
                  <a:cubicBezTo>
                    <a:pt x="124474" y="28629"/>
                    <a:pt x="124737" y="37633"/>
                    <a:pt x="124957" y="46593"/>
                  </a:cubicBezTo>
                  <a:lnTo>
                    <a:pt x="127768" y="154289"/>
                  </a:lnTo>
                  <a:cubicBezTo>
                    <a:pt x="127899" y="155563"/>
                    <a:pt x="127855" y="156836"/>
                    <a:pt x="127592" y="158066"/>
                  </a:cubicBezTo>
                  <a:cubicBezTo>
                    <a:pt x="127372" y="159208"/>
                    <a:pt x="126714" y="160306"/>
                    <a:pt x="125747" y="161053"/>
                  </a:cubicBezTo>
                  <a:cubicBezTo>
                    <a:pt x="124737" y="161756"/>
                    <a:pt x="123551" y="162151"/>
                    <a:pt x="122321" y="162195"/>
                  </a:cubicBezTo>
                  <a:cubicBezTo>
                    <a:pt x="122014" y="162239"/>
                    <a:pt x="121706" y="162239"/>
                    <a:pt x="121399" y="162239"/>
                  </a:cubicBezTo>
                  <a:lnTo>
                    <a:pt x="102776" y="162239"/>
                  </a:lnTo>
                  <a:cubicBezTo>
                    <a:pt x="92323" y="162327"/>
                    <a:pt x="81870" y="162502"/>
                    <a:pt x="71460" y="162766"/>
                  </a:cubicBezTo>
                  <a:lnTo>
                    <a:pt x="9034" y="164209"/>
                  </a:lnTo>
                  <a:lnTo>
                    <a:pt x="9034" y="164209"/>
                  </a:lnTo>
                  <a:lnTo>
                    <a:pt x="5573" y="160949"/>
                  </a:lnTo>
                  <a:lnTo>
                    <a:pt x="5573" y="160949"/>
                  </a:lnTo>
                  <a:lnTo>
                    <a:pt x="2328" y="53489"/>
                  </a:lnTo>
                  <a:lnTo>
                    <a:pt x="1494" y="26565"/>
                  </a:lnTo>
                  <a:lnTo>
                    <a:pt x="1098" y="13125"/>
                  </a:lnTo>
                  <a:lnTo>
                    <a:pt x="967" y="9699"/>
                  </a:lnTo>
                  <a:lnTo>
                    <a:pt x="923" y="8030"/>
                  </a:lnTo>
                  <a:cubicBezTo>
                    <a:pt x="879" y="7547"/>
                    <a:pt x="923" y="7020"/>
                    <a:pt x="1055" y="6537"/>
                  </a:cubicBezTo>
                  <a:cubicBezTo>
                    <a:pt x="1362" y="5570"/>
                    <a:pt x="2153" y="4868"/>
                    <a:pt x="3075" y="4604"/>
                  </a:cubicBezTo>
                  <a:cubicBezTo>
                    <a:pt x="3338" y="4516"/>
                    <a:pt x="3558" y="4516"/>
                    <a:pt x="3822" y="4472"/>
                  </a:cubicBezTo>
                  <a:lnTo>
                    <a:pt x="4656" y="4472"/>
                  </a:lnTo>
                  <a:lnTo>
                    <a:pt x="6325" y="4341"/>
                  </a:lnTo>
                  <a:cubicBezTo>
                    <a:pt x="24201" y="2935"/>
                    <a:pt x="42165" y="1925"/>
                    <a:pt x="60085" y="1310"/>
                  </a:cubicBezTo>
                  <a:cubicBezTo>
                    <a:pt x="71569" y="916"/>
                    <a:pt x="83072" y="684"/>
                    <a:pt x="94580" y="684"/>
                  </a:cubicBezTo>
                  <a:close/>
                  <a:moveTo>
                    <a:pt x="91025" y="0"/>
                  </a:moveTo>
                  <a:cubicBezTo>
                    <a:pt x="80703" y="0"/>
                    <a:pt x="70386" y="172"/>
                    <a:pt x="60085" y="475"/>
                  </a:cubicBezTo>
                  <a:cubicBezTo>
                    <a:pt x="42121" y="1002"/>
                    <a:pt x="24157" y="2013"/>
                    <a:pt x="6281" y="3374"/>
                  </a:cubicBezTo>
                  <a:lnTo>
                    <a:pt x="4612" y="3550"/>
                  </a:lnTo>
                  <a:lnTo>
                    <a:pt x="3778" y="3550"/>
                  </a:lnTo>
                  <a:cubicBezTo>
                    <a:pt x="3470" y="3550"/>
                    <a:pt x="3163" y="3594"/>
                    <a:pt x="2855" y="3682"/>
                  </a:cubicBezTo>
                  <a:cubicBezTo>
                    <a:pt x="1582" y="4077"/>
                    <a:pt x="615" y="4999"/>
                    <a:pt x="220" y="6273"/>
                  </a:cubicBezTo>
                  <a:cubicBezTo>
                    <a:pt x="44" y="6844"/>
                    <a:pt x="0" y="7459"/>
                    <a:pt x="44" y="8074"/>
                  </a:cubicBezTo>
                  <a:lnTo>
                    <a:pt x="88" y="9743"/>
                  </a:lnTo>
                  <a:lnTo>
                    <a:pt x="176" y="13125"/>
                  </a:lnTo>
                  <a:lnTo>
                    <a:pt x="571" y="26609"/>
                  </a:lnTo>
                  <a:lnTo>
                    <a:pt x="1362" y="53489"/>
                  </a:lnTo>
                  <a:lnTo>
                    <a:pt x="4480" y="161185"/>
                  </a:lnTo>
                  <a:cubicBezTo>
                    <a:pt x="4480" y="161316"/>
                    <a:pt x="4524" y="161448"/>
                    <a:pt x="4656" y="161580"/>
                  </a:cubicBezTo>
                  <a:lnTo>
                    <a:pt x="8389" y="165138"/>
                  </a:lnTo>
                  <a:cubicBezTo>
                    <a:pt x="8521" y="165225"/>
                    <a:pt x="8653" y="165313"/>
                    <a:pt x="8785" y="165313"/>
                  </a:cubicBezTo>
                  <a:lnTo>
                    <a:pt x="71460" y="163776"/>
                  </a:lnTo>
                  <a:cubicBezTo>
                    <a:pt x="81914" y="163512"/>
                    <a:pt x="92367" y="163293"/>
                    <a:pt x="102776" y="163205"/>
                  </a:cubicBezTo>
                  <a:cubicBezTo>
                    <a:pt x="108003" y="163161"/>
                    <a:pt x="113230" y="163161"/>
                    <a:pt x="118456" y="163161"/>
                  </a:cubicBezTo>
                  <a:lnTo>
                    <a:pt x="121399" y="163161"/>
                  </a:lnTo>
                  <a:cubicBezTo>
                    <a:pt x="121750" y="163161"/>
                    <a:pt x="122058" y="163117"/>
                    <a:pt x="122409" y="163117"/>
                  </a:cubicBezTo>
                  <a:cubicBezTo>
                    <a:pt x="123815" y="163073"/>
                    <a:pt x="125132" y="162590"/>
                    <a:pt x="126274" y="161799"/>
                  </a:cubicBezTo>
                  <a:cubicBezTo>
                    <a:pt x="127416" y="160877"/>
                    <a:pt x="128163" y="159647"/>
                    <a:pt x="128426" y="158286"/>
                  </a:cubicBezTo>
                  <a:cubicBezTo>
                    <a:pt x="128690" y="156924"/>
                    <a:pt x="128778" y="155563"/>
                    <a:pt x="128602" y="154245"/>
                  </a:cubicBezTo>
                  <a:lnTo>
                    <a:pt x="125879" y="46549"/>
                  </a:lnTo>
                  <a:cubicBezTo>
                    <a:pt x="125615" y="37589"/>
                    <a:pt x="125440" y="28629"/>
                    <a:pt x="125132" y="19625"/>
                  </a:cubicBezTo>
                  <a:lnTo>
                    <a:pt x="124649" y="6141"/>
                  </a:lnTo>
                  <a:cubicBezTo>
                    <a:pt x="124561" y="5570"/>
                    <a:pt x="124474" y="4999"/>
                    <a:pt x="124298" y="4472"/>
                  </a:cubicBezTo>
                  <a:cubicBezTo>
                    <a:pt x="124122" y="3901"/>
                    <a:pt x="123903" y="3330"/>
                    <a:pt x="123551" y="2847"/>
                  </a:cubicBezTo>
                  <a:cubicBezTo>
                    <a:pt x="122848" y="1881"/>
                    <a:pt x="121838" y="1178"/>
                    <a:pt x="120696" y="827"/>
                  </a:cubicBezTo>
                  <a:cubicBezTo>
                    <a:pt x="119710" y="551"/>
                    <a:pt x="118689" y="381"/>
                    <a:pt x="117664" y="381"/>
                  </a:cubicBezTo>
                  <a:cubicBezTo>
                    <a:pt x="117547" y="381"/>
                    <a:pt x="117431" y="383"/>
                    <a:pt x="117314" y="388"/>
                  </a:cubicBezTo>
                  <a:lnTo>
                    <a:pt x="113932" y="300"/>
                  </a:lnTo>
                  <a:cubicBezTo>
                    <a:pt x="106295" y="94"/>
                    <a:pt x="98658" y="0"/>
                    <a:pt x="91025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grpSp>
        <p:nvGrpSpPr>
          <p:cNvPr id="733" name="Google Shape;733;p29"/>
          <p:cNvGrpSpPr/>
          <p:nvPr/>
        </p:nvGrpSpPr>
        <p:grpSpPr>
          <a:xfrm>
            <a:off x="-1248893" y="3249793"/>
            <a:ext cx="3654253" cy="3067500"/>
            <a:chOff x="-920545" y="3348344"/>
            <a:chExt cx="2740690" cy="2300625"/>
          </a:xfrm>
        </p:grpSpPr>
        <p:sp>
          <p:nvSpPr>
            <p:cNvPr id="734" name="Google Shape;734;p29"/>
            <p:cNvSpPr/>
            <p:nvPr/>
          </p:nvSpPr>
          <p:spPr>
            <a:xfrm>
              <a:off x="994117" y="4300716"/>
              <a:ext cx="752174" cy="307433"/>
            </a:xfrm>
            <a:custGeom>
              <a:avLst/>
              <a:gdLst/>
              <a:ahLst/>
              <a:cxnLst/>
              <a:rect l="l" t="t" r="r" b="b"/>
              <a:pathLst>
                <a:path w="9329" h="3813" extrusionOk="0">
                  <a:moveTo>
                    <a:pt x="9158" y="0"/>
                  </a:moveTo>
                  <a:lnTo>
                    <a:pt x="3706" y="852"/>
                  </a:lnTo>
                  <a:cubicBezTo>
                    <a:pt x="3863" y="1731"/>
                    <a:pt x="3153" y="2413"/>
                    <a:pt x="2384" y="2413"/>
                  </a:cubicBezTo>
                  <a:cubicBezTo>
                    <a:pt x="2110" y="2413"/>
                    <a:pt x="1828" y="2326"/>
                    <a:pt x="1576" y="2130"/>
                  </a:cubicBezTo>
                  <a:cubicBezTo>
                    <a:pt x="1278" y="1917"/>
                    <a:pt x="1086" y="1619"/>
                    <a:pt x="1044" y="1257"/>
                  </a:cubicBezTo>
                  <a:lnTo>
                    <a:pt x="0" y="1427"/>
                  </a:lnTo>
                  <a:lnTo>
                    <a:pt x="0" y="1512"/>
                  </a:lnTo>
                  <a:cubicBezTo>
                    <a:pt x="107" y="2300"/>
                    <a:pt x="320" y="3067"/>
                    <a:pt x="618" y="3812"/>
                  </a:cubicBezTo>
                  <a:lnTo>
                    <a:pt x="9030" y="2492"/>
                  </a:lnTo>
                  <a:lnTo>
                    <a:pt x="9094" y="2492"/>
                  </a:lnTo>
                  <a:lnTo>
                    <a:pt x="9286" y="2471"/>
                  </a:lnTo>
                  <a:cubicBezTo>
                    <a:pt x="9328" y="1640"/>
                    <a:pt x="9286" y="831"/>
                    <a:pt x="9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978636" y="4101485"/>
              <a:ext cx="753948" cy="314367"/>
            </a:xfrm>
            <a:custGeom>
              <a:avLst/>
              <a:gdLst/>
              <a:ahLst/>
              <a:cxnLst/>
              <a:rect l="l" t="t" r="r" b="b"/>
              <a:pathLst>
                <a:path w="9351" h="3899" extrusionOk="0">
                  <a:moveTo>
                    <a:pt x="8732" y="1"/>
                  </a:moveTo>
                  <a:lnTo>
                    <a:pt x="8519" y="43"/>
                  </a:lnTo>
                  <a:lnTo>
                    <a:pt x="43" y="1342"/>
                  </a:lnTo>
                  <a:cubicBezTo>
                    <a:pt x="0" y="2194"/>
                    <a:pt x="43" y="3046"/>
                    <a:pt x="192" y="3898"/>
                  </a:cubicBezTo>
                  <a:lnTo>
                    <a:pt x="1236" y="3728"/>
                  </a:lnTo>
                  <a:cubicBezTo>
                    <a:pt x="1108" y="3004"/>
                    <a:pt x="1619" y="2301"/>
                    <a:pt x="2343" y="2194"/>
                  </a:cubicBezTo>
                  <a:cubicBezTo>
                    <a:pt x="2422" y="2180"/>
                    <a:pt x="2501" y="2173"/>
                    <a:pt x="2579" y="2173"/>
                  </a:cubicBezTo>
                  <a:cubicBezTo>
                    <a:pt x="2860" y="2173"/>
                    <a:pt x="3132" y="2262"/>
                    <a:pt x="3365" y="2428"/>
                  </a:cubicBezTo>
                  <a:cubicBezTo>
                    <a:pt x="3642" y="2641"/>
                    <a:pt x="3834" y="2961"/>
                    <a:pt x="3898" y="3323"/>
                  </a:cubicBezTo>
                  <a:lnTo>
                    <a:pt x="9350" y="2471"/>
                  </a:lnTo>
                  <a:cubicBezTo>
                    <a:pt x="9329" y="2450"/>
                    <a:pt x="9329" y="2450"/>
                    <a:pt x="9350" y="2428"/>
                  </a:cubicBezTo>
                  <a:cubicBezTo>
                    <a:pt x="9222" y="1598"/>
                    <a:pt x="9009" y="789"/>
                    <a:pt x="8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1073051" y="4278704"/>
              <a:ext cx="230192" cy="215598"/>
            </a:xfrm>
            <a:custGeom>
              <a:avLst/>
              <a:gdLst/>
              <a:ahLst/>
              <a:cxnLst/>
              <a:rect l="l" t="t" r="r" b="b"/>
              <a:pathLst>
                <a:path w="2855" h="2674" extrusionOk="0">
                  <a:moveTo>
                    <a:pt x="1405" y="1"/>
                  </a:moveTo>
                  <a:cubicBezTo>
                    <a:pt x="986" y="1"/>
                    <a:pt x="569" y="190"/>
                    <a:pt x="299" y="550"/>
                  </a:cubicBezTo>
                  <a:cubicBezTo>
                    <a:pt x="86" y="827"/>
                    <a:pt x="1" y="1189"/>
                    <a:pt x="65" y="1551"/>
                  </a:cubicBezTo>
                  <a:cubicBezTo>
                    <a:pt x="129" y="1892"/>
                    <a:pt x="320" y="2211"/>
                    <a:pt x="597" y="2424"/>
                  </a:cubicBezTo>
                  <a:cubicBezTo>
                    <a:pt x="845" y="2596"/>
                    <a:pt x="1114" y="2673"/>
                    <a:pt x="1376" y="2673"/>
                  </a:cubicBezTo>
                  <a:cubicBezTo>
                    <a:pt x="2149" y="2673"/>
                    <a:pt x="2854" y="2000"/>
                    <a:pt x="2727" y="1125"/>
                  </a:cubicBezTo>
                  <a:cubicBezTo>
                    <a:pt x="2684" y="784"/>
                    <a:pt x="2493" y="465"/>
                    <a:pt x="2194" y="252"/>
                  </a:cubicBezTo>
                  <a:cubicBezTo>
                    <a:pt x="1958" y="83"/>
                    <a:pt x="1681" y="1"/>
                    <a:pt x="1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-918851" y="3368742"/>
              <a:ext cx="2737223" cy="2271196"/>
            </a:xfrm>
            <a:custGeom>
              <a:avLst/>
              <a:gdLst/>
              <a:ahLst/>
              <a:cxnLst/>
              <a:rect l="l" t="t" r="r" b="b"/>
              <a:pathLst>
                <a:path w="33949" h="28169" extrusionOk="0">
                  <a:moveTo>
                    <a:pt x="4452" y="4595"/>
                  </a:moveTo>
                  <a:lnTo>
                    <a:pt x="4452" y="4595"/>
                  </a:lnTo>
                  <a:cubicBezTo>
                    <a:pt x="3749" y="4723"/>
                    <a:pt x="3025" y="4850"/>
                    <a:pt x="2322" y="4999"/>
                  </a:cubicBezTo>
                  <a:cubicBezTo>
                    <a:pt x="3025" y="4850"/>
                    <a:pt x="3749" y="4701"/>
                    <a:pt x="4452" y="4595"/>
                  </a:cubicBezTo>
                  <a:close/>
                  <a:moveTo>
                    <a:pt x="31116" y="20504"/>
                  </a:moveTo>
                  <a:cubicBezTo>
                    <a:pt x="31372" y="21122"/>
                    <a:pt x="31478" y="21782"/>
                    <a:pt x="31415" y="22463"/>
                  </a:cubicBezTo>
                  <a:cubicBezTo>
                    <a:pt x="29221" y="22911"/>
                    <a:pt x="27070" y="23251"/>
                    <a:pt x="24961" y="23464"/>
                  </a:cubicBezTo>
                  <a:cubicBezTo>
                    <a:pt x="24748" y="22847"/>
                    <a:pt x="24642" y="22165"/>
                    <a:pt x="24642" y="21505"/>
                  </a:cubicBezTo>
                  <a:cubicBezTo>
                    <a:pt x="26772" y="20994"/>
                    <a:pt x="28923" y="20653"/>
                    <a:pt x="31116" y="20504"/>
                  </a:cubicBezTo>
                  <a:close/>
                  <a:moveTo>
                    <a:pt x="28320" y="0"/>
                  </a:moveTo>
                  <a:cubicBezTo>
                    <a:pt x="27979" y="0"/>
                    <a:pt x="27605" y="48"/>
                    <a:pt x="27198" y="144"/>
                  </a:cubicBezTo>
                  <a:cubicBezTo>
                    <a:pt x="22150" y="719"/>
                    <a:pt x="17656" y="1315"/>
                    <a:pt x="13695" y="1911"/>
                  </a:cubicBezTo>
                  <a:cubicBezTo>
                    <a:pt x="10096" y="2465"/>
                    <a:pt x="5985" y="3210"/>
                    <a:pt x="1406" y="4084"/>
                  </a:cubicBezTo>
                  <a:lnTo>
                    <a:pt x="1385" y="4084"/>
                  </a:lnTo>
                  <a:cubicBezTo>
                    <a:pt x="427" y="4297"/>
                    <a:pt x="1" y="4765"/>
                    <a:pt x="150" y="5489"/>
                  </a:cubicBezTo>
                  <a:cubicBezTo>
                    <a:pt x="682" y="10004"/>
                    <a:pt x="1193" y="13838"/>
                    <a:pt x="1683" y="16990"/>
                  </a:cubicBezTo>
                  <a:cubicBezTo>
                    <a:pt x="2173" y="20078"/>
                    <a:pt x="2769" y="23443"/>
                    <a:pt x="3493" y="27085"/>
                  </a:cubicBezTo>
                  <a:cubicBezTo>
                    <a:pt x="3588" y="27802"/>
                    <a:pt x="4000" y="28168"/>
                    <a:pt x="4685" y="28168"/>
                  </a:cubicBezTo>
                  <a:cubicBezTo>
                    <a:pt x="4773" y="28168"/>
                    <a:pt x="4866" y="28162"/>
                    <a:pt x="4963" y="28150"/>
                  </a:cubicBezTo>
                  <a:cubicBezTo>
                    <a:pt x="9670" y="27617"/>
                    <a:pt x="13844" y="27064"/>
                    <a:pt x="17529" y="26489"/>
                  </a:cubicBezTo>
                  <a:cubicBezTo>
                    <a:pt x="21554" y="25850"/>
                    <a:pt x="26111" y="25040"/>
                    <a:pt x="31223" y="24018"/>
                  </a:cubicBezTo>
                  <a:cubicBezTo>
                    <a:pt x="33118" y="23826"/>
                    <a:pt x="33949" y="22804"/>
                    <a:pt x="33693" y="20930"/>
                  </a:cubicBezTo>
                  <a:cubicBezTo>
                    <a:pt x="33459" y="18949"/>
                    <a:pt x="33161" y="16649"/>
                    <a:pt x="32756" y="14051"/>
                  </a:cubicBezTo>
                  <a:lnTo>
                    <a:pt x="24344" y="15350"/>
                  </a:lnTo>
                  <a:cubicBezTo>
                    <a:pt x="24046" y="14626"/>
                    <a:pt x="23833" y="13859"/>
                    <a:pt x="23726" y="13071"/>
                  </a:cubicBezTo>
                  <a:lnTo>
                    <a:pt x="23726" y="12965"/>
                  </a:lnTo>
                  <a:cubicBezTo>
                    <a:pt x="23577" y="12134"/>
                    <a:pt x="23534" y="11282"/>
                    <a:pt x="23577" y="10430"/>
                  </a:cubicBezTo>
                  <a:lnTo>
                    <a:pt x="32053" y="9110"/>
                  </a:lnTo>
                  <a:cubicBezTo>
                    <a:pt x="31862" y="7832"/>
                    <a:pt x="31436" y="5596"/>
                    <a:pt x="30840" y="2422"/>
                  </a:cubicBezTo>
                  <a:cubicBezTo>
                    <a:pt x="30565" y="811"/>
                    <a:pt x="29726" y="0"/>
                    <a:pt x="28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1067891" y="5021929"/>
              <a:ext cx="551331" cy="238738"/>
            </a:xfrm>
            <a:custGeom>
              <a:avLst/>
              <a:gdLst/>
              <a:ahLst/>
              <a:cxnLst/>
              <a:rect l="l" t="t" r="r" b="b"/>
              <a:pathLst>
                <a:path w="6838" h="2961" extrusionOk="0">
                  <a:moveTo>
                    <a:pt x="6475" y="0"/>
                  </a:moveTo>
                  <a:cubicBezTo>
                    <a:pt x="4282" y="149"/>
                    <a:pt x="2131" y="490"/>
                    <a:pt x="1" y="980"/>
                  </a:cubicBezTo>
                  <a:cubicBezTo>
                    <a:pt x="1" y="1661"/>
                    <a:pt x="107" y="2321"/>
                    <a:pt x="320" y="2960"/>
                  </a:cubicBezTo>
                  <a:cubicBezTo>
                    <a:pt x="2408" y="2726"/>
                    <a:pt x="4559" y="2407"/>
                    <a:pt x="6774" y="1959"/>
                  </a:cubicBezTo>
                  <a:cubicBezTo>
                    <a:pt x="6837" y="1278"/>
                    <a:pt x="6731" y="618"/>
                    <a:pt x="64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-920545" y="3348344"/>
              <a:ext cx="2740690" cy="2300625"/>
            </a:xfrm>
            <a:custGeom>
              <a:avLst/>
              <a:gdLst/>
              <a:ahLst/>
              <a:cxnLst/>
              <a:rect l="l" t="t" r="r" b="b"/>
              <a:pathLst>
                <a:path w="33992" h="28534" extrusionOk="0">
                  <a:moveTo>
                    <a:pt x="32193" y="9479"/>
                  </a:moveTo>
                  <a:lnTo>
                    <a:pt x="32193" y="9479"/>
                  </a:lnTo>
                  <a:cubicBezTo>
                    <a:pt x="32452" y="10217"/>
                    <a:pt x="32633" y="10993"/>
                    <a:pt x="32756" y="11769"/>
                  </a:cubicBezTo>
                  <a:cubicBezTo>
                    <a:pt x="32878" y="12562"/>
                    <a:pt x="32922" y="13336"/>
                    <a:pt x="32889" y="14127"/>
                  </a:cubicBezTo>
                  <a:lnTo>
                    <a:pt x="32889" y="14127"/>
                  </a:lnTo>
                  <a:cubicBezTo>
                    <a:pt x="32204" y="14209"/>
                    <a:pt x="31501" y="14310"/>
                    <a:pt x="30818" y="14410"/>
                  </a:cubicBezTo>
                  <a:cubicBezTo>
                    <a:pt x="30094" y="14517"/>
                    <a:pt x="29370" y="14623"/>
                    <a:pt x="28667" y="14730"/>
                  </a:cubicBezTo>
                  <a:cubicBezTo>
                    <a:pt x="27256" y="14958"/>
                    <a:pt x="25845" y="15186"/>
                    <a:pt x="24434" y="15434"/>
                  </a:cubicBezTo>
                  <a:lnTo>
                    <a:pt x="24434" y="15434"/>
                  </a:lnTo>
                  <a:cubicBezTo>
                    <a:pt x="24179" y="14699"/>
                    <a:pt x="24019" y="13926"/>
                    <a:pt x="23917" y="13154"/>
                  </a:cubicBezTo>
                  <a:cubicBezTo>
                    <a:pt x="23795" y="12361"/>
                    <a:pt x="23732" y="11587"/>
                    <a:pt x="23726" y="10796"/>
                  </a:cubicBezTo>
                  <a:lnTo>
                    <a:pt x="23726" y="10796"/>
                  </a:lnTo>
                  <a:cubicBezTo>
                    <a:pt x="24405" y="10713"/>
                    <a:pt x="25067" y="10614"/>
                    <a:pt x="25728" y="10534"/>
                  </a:cubicBezTo>
                  <a:cubicBezTo>
                    <a:pt x="26452" y="10449"/>
                    <a:pt x="27133" y="10343"/>
                    <a:pt x="27858" y="10236"/>
                  </a:cubicBezTo>
                  <a:cubicBezTo>
                    <a:pt x="28582" y="10130"/>
                    <a:pt x="29284" y="10023"/>
                    <a:pt x="29987" y="9895"/>
                  </a:cubicBezTo>
                  <a:cubicBezTo>
                    <a:pt x="30690" y="9746"/>
                    <a:pt x="31393" y="9640"/>
                    <a:pt x="32096" y="9491"/>
                  </a:cubicBezTo>
                  <a:cubicBezTo>
                    <a:pt x="32100" y="9490"/>
                    <a:pt x="32104" y="9489"/>
                    <a:pt x="32108" y="9487"/>
                  </a:cubicBezTo>
                  <a:lnTo>
                    <a:pt x="32108" y="9487"/>
                  </a:lnTo>
                  <a:lnTo>
                    <a:pt x="32193" y="9479"/>
                  </a:lnTo>
                  <a:close/>
                  <a:moveTo>
                    <a:pt x="28341" y="517"/>
                  </a:moveTo>
                  <a:cubicBezTo>
                    <a:pt x="28443" y="517"/>
                    <a:pt x="28545" y="520"/>
                    <a:pt x="28646" y="524"/>
                  </a:cubicBezTo>
                  <a:cubicBezTo>
                    <a:pt x="29093" y="567"/>
                    <a:pt x="29497" y="759"/>
                    <a:pt x="29838" y="1057"/>
                  </a:cubicBezTo>
                  <a:cubicBezTo>
                    <a:pt x="30136" y="1376"/>
                    <a:pt x="30349" y="1760"/>
                    <a:pt x="30456" y="2186"/>
                  </a:cubicBezTo>
                  <a:cubicBezTo>
                    <a:pt x="30520" y="2420"/>
                    <a:pt x="30562" y="2633"/>
                    <a:pt x="30605" y="2888"/>
                  </a:cubicBezTo>
                  <a:lnTo>
                    <a:pt x="30733" y="3613"/>
                  </a:lnTo>
                  <a:cubicBezTo>
                    <a:pt x="30924" y="4571"/>
                    <a:pt x="31116" y="5551"/>
                    <a:pt x="31308" y="6509"/>
                  </a:cubicBezTo>
                  <a:lnTo>
                    <a:pt x="31606" y="7957"/>
                  </a:lnTo>
                  <a:cubicBezTo>
                    <a:pt x="31701" y="8376"/>
                    <a:pt x="31796" y="8811"/>
                    <a:pt x="31891" y="9233"/>
                  </a:cubicBezTo>
                  <a:lnTo>
                    <a:pt x="31891" y="9233"/>
                  </a:lnTo>
                  <a:cubicBezTo>
                    <a:pt x="31242" y="9312"/>
                    <a:pt x="30592" y="9392"/>
                    <a:pt x="29923" y="9491"/>
                  </a:cubicBezTo>
                  <a:cubicBezTo>
                    <a:pt x="29221" y="9597"/>
                    <a:pt x="28518" y="9682"/>
                    <a:pt x="27794" y="9810"/>
                  </a:cubicBezTo>
                  <a:cubicBezTo>
                    <a:pt x="27091" y="9917"/>
                    <a:pt x="26388" y="10023"/>
                    <a:pt x="25685" y="10151"/>
                  </a:cubicBezTo>
                  <a:cubicBezTo>
                    <a:pt x="24982" y="10279"/>
                    <a:pt x="24280" y="10406"/>
                    <a:pt x="23577" y="10556"/>
                  </a:cubicBezTo>
                  <a:cubicBezTo>
                    <a:pt x="23513" y="10556"/>
                    <a:pt x="23470" y="10619"/>
                    <a:pt x="23470" y="10683"/>
                  </a:cubicBezTo>
                  <a:cubicBezTo>
                    <a:pt x="23385" y="11514"/>
                    <a:pt x="23406" y="12366"/>
                    <a:pt x="23534" y="13218"/>
                  </a:cubicBezTo>
                  <a:cubicBezTo>
                    <a:pt x="23598" y="13644"/>
                    <a:pt x="23705" y="14048"/>
                    <a:pt x="23811" y="14453"/>
                  </a:cubicBezTo>
                  <a:cubicBezTo>
                    <a:pt x="23917" y="14879"/>
                    <a:pt x="24067" y="15284"/>
                    <a:pt x="24258" y="15667"/>
                  </a:cubicBezTo>
                  <a:cubicBezTo>
                    <a:pt x="24276" y="15702"/>
                    <a:pt x="24321" y="15736"/>
                    <a:pt x="24361" y="15736"/>
                  </a:cubicBezTo>
                  <a:cubicBezTo>
                    <a:pt x="24370" y="15736"/>
                    <a:pt x="24378" y="15735"/>
                    <a:pt x="24386" y="15731"/>
                  </a:cubicBezTo>
                  <a:cubicBezTo>
                    <a:pt x="25856" y="15539"/>
                    <a:pt x="27304" y="15326"/>
                    <a:pt x="28731" y="15113"/>
                  </a:cubicBezTo>
                  <a:cubicBezTo>
                    <a:pt x="29455" y="15007"/>
                    <a:pt x="30179" y="14879"/>
                    <a:pt x="30903" y="14772"/>
                  </a:cubicBezTo>
                  <a:cubicBezTo>
                    <a:pt x="31509" y="14669"/>
                    <a:pt x="32086" y="14565"/>
                    <a:pt x="32669" y="14461"/>
                  </a:cubicBezTo>
                  <a:lnTo>
                    <a:pt x="32669" y="14461"/>
                  </a:lnTo>
                  <a:cubicBezTo>
                    <a:pt x="32939" y="16312"/>
                    <a:pt x="33188" y="18183"/>
                    <a:pt x="33416" y="20033"/>
                  </a:cubicBezTo>
                  <a:cubicBezTo>
                    <a:pt x="33501" y="20991"/>
                    <a:pt x="33757" y="21950"/>
                    <a:pt x="33416" y="22780"/>
                  </a:cubicBezTo>
                  <a:cubicBezTo>
                    <a:pt x="33246" y="23185"/>
                    <a:pt x="32926" y="23526"/>
                    <a:pt x="32543" y="23717"/>
                  </a:cubicBezTo>
                  <a:cubicBezTo>
                    <a:pt x="32138" y="23909"/>
                    <a:pt x="31691" y="24037"/>
                    <a:pt x="31244" y="24058"/>
                  </a:cubicBezTo>
                  <a:lnTo>
                    <a:pt x="31223" y="24058"/>
                  </a:lnTo>
                  <a:cubicBezTo>
                    <a:pt x="27091" y="24846"/>
                    <a:pt x="22938" y="25592"/>
                    <a:pt x="18785" y="26273"/>
                  </a:cubicBezTo>
                  <a:lnTo>
                    <a:pt x="12566" y="27274"/>
                  </a:lnTo>
                  <a:cubicBezTo>
                    <a:pt x="10479" y="27615"/>
                    <a:pt x="8392" y="27892"/>
                    <a:pt x="6304" y="28147"/>
                  </a:cubicBezTo>
                  <a:lnTo>
                    <a:pt x="5516" y="28232"/>
                  </a:lnTo>
                  <a:cubicBezTo>
                    <a:pt x="5239" y="28254"/>
                    <a:pt x="4984" y="28318"/>
                    <a:pt x="4728" y="28318"/>
                  </a:cubicBezTo>
                  <a:cubicBezTo>
                    <a:pt x="4494" y="28318"/>
                    <a:pt x="4260" y="28254"/>
                    <a:pt x="4047" y="28126"/>
                  </a:cubicBezTo>
                  <a:cubicBezTo>
                    <a:pt x="3855" y="27998"/>
                    <a:pt x="3706" y="27785"/>
                    <a:pt x="3663" y="27551"/>
                  </a:cubicBezTo>
                  <a:cubicBezTo>
                    <a:pt x="3450" y="26529"/>
                    <a:pt x="3238" y="25485"/>
                    <a:pt x="3046" y="24463"/>
                  </a:cubicBezTo>
                  <a:cubicBezTo>
                    <a:pt x="2662" y="22397"/>
                    <a:pt x="2322" y="20310"/>
                    <a:pt x="1981" y="18244"/>
                  </a:cubicBezTo>
                  <a:cubicBezTo>
                    <a:pt x="1321" y="14070"/>
                    <a:pt x="788" y="9895"/>
                    <a:pt x="277" y="5721"/>
                  </a:cubicBezTo>
                  <a:cubicBezTo>
                    <a:pt x="213" y="5465"/>
                    <a:pt x="277" y="5189"/>
                    <a:pt x="426" y="4976"/>
                  </a:cubicBezTo>
                  <a:cubicBezTo>
                    <a:pt x="597" y="4763"/>
                    <a:pt x="852" y="4614"/>
                    <a:pt x="1108" y="4528"/>
                  </a:cubicBezTo>
                  <a:cubicBezTo>
                    <a:pt x="1385" y="4443"/>
                    <a:pt x="1661" y="4379"/>
                    <a:pt x="1960" y="4337"/>
                  </a:cubicBezTo>
                  <a:lnTo>
                    <a:pt x="2812" y="4188"/>
                  </a:lnTo>
                  <a:lnTo>
                    <a:pt x="6283" y="3527"/>
                  </a:lnTo>
                  <a:cubicBezTo>
                    <a:pt x="8605" y="3123"/>
                    <a:pt x="10905" y="2718"/>
                    <a:pt x="13247" y="2356"/>
                  </a:cubicBezTo>
                  <a:cubicBezTo>
                    <a:pt x="15569" y="1994"/>
                    <a:pt x="17890" y="1674"/>
                    <a:pt x="20233" y="1398"/>
                  </a:cubicBezTo>
                  <a:cubicBezTo>
                    <a:pt x="22576" y="1142"/>
                    <a:pt x="24918" y="886"/>
                    <a:pt x="27240" y="631"/>
                  </a:cubicBezTo>
                  <a:lnTo>
                    <a:pt x="27261" y="631"/>
                  </a:lnTo>
                  <a:cubicBezTo>
                    <a:pt x="27624" y="548"/>
                    <a:pt x="27988" y="517"/>
                    <a:pt x="28341" y="517"/>
                  </a:cubicBezTo>
                  <a:close/>
                  <a:moveTo>
                    <a:pt x="28379" y="0"/>
                  </a:moveTo>
                  <a:cubicBezTo>
                    <a:pt x="27964" y="0"/>
                    <a:pt x="27559" y="61"/>
                    <a:pt x="27155" y="162"/>
                  </a:cubicBezTo>
                  <a:lnTo>
                    <a:pt x="27176" y="162"/>
                  </a:lnTo>
                  <a:cubicBezTo>
                    <a:pt x="24855" y="460"/>
                    <a:pt x="22512" y="759"/>
                    <a:pt x="20190" y="1099"/>
                  </a:cubicBezTo>
                  <a:cubicBezTo>
                    <a:pt x="17848" y="1419"/>
                    <a:pt x="15526" y="1760"/>
                    <a:pt x="13205" y="2143"/>
                  </a:cubicBezTo>
                  <a:cubicBezTo>
                    <a:pt x="10883" y="2505"/>
                    <a:pt x="8562" y="2910"/>
                    <a:pt x="6240" y="3336"/>
                  </a:cubicBezTo>
                  <a:lnTo>
                    <a:pt x="2790" y="3975"/>
                  </a:lnTo>
                  <a:lnTo>
                    <a:pt x="1917" y="4145"/>
                  </a:lnTo>
                  <a:cubicBezTo>
                    <a:pt x="1619" y="4188"/>
                    <a:pt x="1321" y="4251"/>
                    <a:pt x="1044" y="4337"/>
                  </a:cubicBezTo>
                  <a:cubicBezTo>
                    <a:pt x="746" y="4422"/>
                    <a:pt x="469" y="4614"/>
                    <a:pt x="256" y="4848"/>
                  </a:cubicBezTo>
                  <a:cubicBezTo>
                    <a:pt x="64" y="5125"/>
                    <a:pt x="0" y="5444"/>
                    <a:pt x="85" y="5764"/>
                  </a:cubicBezTo>
                  <a:cubicBezTo>
                    <a:pt x="554" y="9938"/>
                    <a:pt x="1086" y="14134"/>
                    <a:pt x="1747" y="18287"/>
                  </a:cubicBezTo>
                  <a:cubicBezTo>
                    <a:pt x="2087" y="20374"/>
                    <a:pt x="2450" y="22440"/>
                    <a:pt x="2854" y="24505"/>
                  </a:cubicBezTo>
                  <a:cubicBezTo>
                    <a:pt x="3046" y="25549"/>
                    <a:pt x="3238" y="26571"/>
                    <a:pt x="3450" y="27615"/>
                  </a:cubicBezTo>
                  <a:cubicBezTo>
                    <a:pt x="3536" y="27892"/>
                    <a:pt x="3685" y="28147"/>
                    <a:pt x="3919" y="28318"/>
                  </a:cubicBezTo>
                  <a:cubicBezTo>
                    <a:pt x="4149" y="28452"/>
                    <a:pt x="4395" y="28534"/>
                    <a:pt x="4644" y="28534"/>
                  </a:cubicBezTo>
                  <a:cubicBezTo>
                    <a:pt x="4672" y="28534"/>
                    <a:pt x="4700" y="28533"/>
                    <a:pt x="4728" y="28531"/>
                  </a:cubicBezTo>
                  <a:cubicBezTo>
                    <a:pt x="5005" y="28531"/>
                    <a:pt x="5261" y="28488"/>
                    <a:pt x="5516" y="28467"/>
                  </a:cubicBezTo>
                  <a:lnTo>
                    <a:pt x="6326" y="28360"/>
                  </a:lnTo>
                  <a:lnTo>
                    <a:pt x="12608" y="27636"/>
                  </a:lnTo>
                  <a:cubicBezTo>
                    <a:pt x="13652" y="27530"/>
                    <a:pt x="14696" y="27402"/>
                    <a:pt x="15739" y="27274"/>
                  </a:cubicBezTo>
                  <a:cubicBezTo>
                    <a:pt x="16783" y="27125"/>
                    <a:pt x="17826" y="26976"/>
                    <a:pt x="18870" y="26806"/>
                  </a:cubicBezTo>
                  <a:cubicBezTo>
                    <a:pt x="23044" y="26145"/>
                    <a:pt x="27176" y="25357"/>
                    <a:pt x="31286" y="24505"/>
                  </a:cubicBezTo>
                  <a:lnTo>
                    <a:pt x="31265" y="24505"/>
                  </a:lnTo>
                  <a:cubicBezTo>
                    <a:pt x="31776" y="24463"/>
                    <a:pt x="32266" y="24314"/>
                    <a:pt x="32735" y="24079"/>
                  </a:cubicBezTo>
                  <a:cubicBezTo>
                    <a:pt x="33203" y="23845"/>
                    <a:pt x="33565" y="23419"/>
                    <a:pt x="33757" y="22929"/>
                  </a:cubicBezTo>
                  <a:cubicBezTo>
                    <a:pt x="33927" y="22461"/>
                    <a:pt x="33991" y="21928"/>
                    <a:pt x="33927" y="21439"/>
                  </a:cubicBezTo>
                  <a:cubicBezTo>
                    <a:pt x="33885" y="20927"/>
                    <a:pt x="33821" y="20480"/>
                    <a:pt x="33757" y="19990"/>
                  </a:cubicBezTo>
                  <a:cubicBezTo>
                    <a:pt x="33506" y="18132"/>
                    <a:pt x="33215" y="16274"/>
                    <a:pt x="32923" y="14416"/>
                  </a:cubicBezTo>
                  <a:lnTo>
                    <a:pt x="32923" y="14416"/>
                  </a:lnTo>
                  <a:cubicBezTo>
                    <a:pt x="32974" y="14407"/>
                    <a:pt x="33024" y="14398"/>
                    <a:pt x="33075" y="14389"/>
                  </a:cubicBezTo>
                  <a:cubicBezTo>
                    <a:pt x="33139" y="14389"/>
                    <a:pt x="33182" y="14325"/>
                    <a:pt x="33182" y="14261"/>
                  </a:cubicBezTo>
                  <a:cubicBezTo>
                    <a:pt x="33203" y="13431"/>
                    <a:pt x="33161" y="12579"/>
                    <a:pt x="33033" y="11748"/>
                  </a:cubicBezTo>
                  <a:cubicBezTo>
                    <a:pt x="32905" y="10896"/>
                    <a:pt x="32713" y="10087"/>
                    <a:pt x="32415" y="9278"/>
                  </a:cubicBezTo>
                  <a:cubicBezTo>
                    <a:pt x="32394" y="9235"/>
                    <a:pt x="32330" y="9192"/>
                    <a:pt x="32266" y="9192"/>
                  </a:cubicBezTo>
                  <a:lnTo>
                    <a:pt x="32208" y="9204"/>
                  </a:lnTo>
                  <a:lnTo>
                    <a:pt x="32208" y="9204"/>
                  </a:lnTo>
                  <a:cubicBezTo>
                    <a:pt x="32105" y="8270"/>
                    <a:pt x="31981" y="7337"/>
                    <a:pt x="31819" y="6424"/>
                  </a:cubicBezTo>
                  <a:cubicBezTo>
                    <a:pt x="31649" y="5444"/>
                    <a:pt x="31478" y="4464"/>
                    <a:pt x="31286" y="3506"/>
                  </a:cubicBezTo>
                  <a:lnTo>
                    <a:pt x="31159" y="2782"/>
                  </a:lnTo>
                  <a:cubicBezTo>
                    <a:pt x="31116" y="2526"/>
                    <a:pt x="31052" y="2292"/>
                    <a:pt x="30988" y="2037"/>
                  </a:cubicBezTo>
                  <a:cubicBezTo>
                    <a:pt x="30839" y="1525"/>
                    <a:pt x="30562" y="1036"/>
                    <a:pt x="30179" y="652"/>
                  </a:cubicBezTo>
                  <a:cubicBezTo>
                    <a:pt x="29774" y="290"/>
                    <a:pt x="29263" y="56"/>
                    <a:pt x="28709" y="13"/>
                  </a:cubicBezTo>
                  <a:cubicBezTo>
                    <a:pt x="28598" y="4"/>
                    <a:pt x="28488" y="0"/>
                    <a:pt x="28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1055071" y="4264433"/>
              <a:ext cx="260185" cy="244624"/>
            </a:xfrm>
            <a:custGeom>
              <a:avLst/>
              <a:gdLst/>
              <a:ahLst/>
              <a:cxnLst/>
              <a:rect l="l" t="t" r="r" b="b"/>
              <a:pathLst>
                <a:path w="3227" h="3034" extrusionOk="0">
                  <a:moveTo>
                    <a:pt x="1573" y="312"/>
                  </a:moveTo>
                  <a:cubicBezTo>
                    <a:pt x="2150" y="312"/>
                    <a:pt x="2659" y="737"/>
                    <a:pt x="2737" y="1323"/>
                  </a:cubicBezTo>
                  <a:cubicBezTo>
                    <a:pt x="2822" y="1962"/>
                    <a:pt x="2417" y="2559"/>
                    <a:pt x="1800" y="2686"/>
                  </a:cubicBezTo>
                  <a:cubicBezTo>
                    <a:pt x="1734" y="2697"/>
                    <a:pt x="1669" y="2702"/>
                    <a:pt x="1605" y="2702"/>
                  </a:cubicBezTo>
                  <a:cubicBezTo>
                    <a:pt x="1018" y="2702"/>
                    <a:pt x="492" y="2280"/>
                    <a:pt x="415" y="1685"/>
                  </a:cubicBezTo>
                  <a:cubicBezTo>
                    <a:pt x="352" y="1387"/>
                    <a:pt x="415" y="1046"/>
                    <a:pt x="607" y="791"/>
                  </a:cubicBezTo>
                  <a:cubicBezTo>
                    <a:pt x="799" y="535"/>
                    <a:pt x="1097" y="365"/>
                    <a:pt x="1416" y="322"/>
                  </a:cubicBezTo>
                  <a:cubicBezTo>
                    <a:pt x="1469" y="315"/>
                    <a:pt x="1521" y="312"/>
                    <a:pt x="1573" y="312"/>
                  </a:cubicBezTo>
                  <a:close/>
                  <a:moveTo>
                    <a:pt x="1651" y="0"/>
                  </a:moveTo>
                  <a:cubicBezTo>
                    <a:pt x="783" y="0"/>
                    <a:pt x="1" y="761"/>
                    <a:pt x="160" y="1749"/>
                  </a:cubicBezTo>
                  <a:cubicBezTo>
                    <a:pt x="203" y="2154"/>
                    <a:pt x="415" y="2495"/>
                    <a:pt x="735" y="2729"/>
                  </a:cubicBezTo>
                  <a:cubicBezTo>
                    <a:pt x="1009" y="2935"/>
                    <a:pt x="1329" y="3034"/>
                    <a:pt x="1643" y="3034"/>
                  </a:cubicBezTo>
                  <a:cubicBezTo>
                    <a:pt x="2109" y="3034"/>
                    <a:pt x="2564" y="2816"/>
                    <a:pt x="2843" y="2409"/>
                  </a:cubicBezTo>
                  <a:cubicBezTo>
                    <a:pt x="3099" y="2090"/>
                    <a:pt x="3227" y="1664"/>
                    <a:pt x="3142" y="1259"/>
                  </a:cubicBezTo>
                  <a:cubicBezTo>
                    <a:pt x="3078" y="855"/>
                    <a:pt x="2843" y="514"/>
                    <a:pt x="2524" y="280"/>
                  </a:cubicBezTo>
                  <a:cubicBezTo>
                    <a:pt x="2245" y="87"/>
                    <a:pt x="1943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-492977" y="3715118"/>
              <a:ext cx="51602" cy="10401"/>
            </a:xfrm>
            <a:custGeom>
              <a:avLst/>
              <a:gdLst/>
              <a:ahLst/>
              <a:cxnLst/>
              <a:rect l="l" t="t" r="r" b="b"/>
              <a:pathLst>
                <a:path w="640" h="129" fill="none" extrusionOk="0">
                  <a:moveTo>
                    <a:pt x="0" y="128"/>
                  </a:moveTo>
                  <a:cubicBezTo>
                    <a:pt x="213" y="86"/>
                    <a:pt x="426" y="43"/>
                    <a:pt x="639" y="1"/>
                  </a:cubicBezTo>
                </a:path>
              </a:pathLst>
            </a:custGeom>
            <a:solidFill>
              <a:schemeClr val="accent2"/>
            </a:solidFill>
            <a:ln w="6925" cap="rnd" cmpd="sng">
              <a:solidFill>
                <a:srgbClr val="561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868741" y="3497021"/>
              <a:ext cx="80789" cy="8708"/>
            </a:xfrm>
            <a:custGeom>
              <a:avLst/>
              <a:gdLst/>
              <a:ahLst/>
              <a:cxnLst/>
              <a:rect l="l" t="t" r="r" b="b"/>
              <a:pathLst>
                <a:path w="1002" h="108" fill="none" extrusionOk="0">
                  <a:moveTo>
                    <a:pt x="0" y="107"/>
                  </a:moveTo>
                  <a:cubicBezTo>
                    <a:pt x="320" y="65"/>
                    <a:pt x="661" y="43"/>
                    <a:pt x="1001" y="1"/>
                  </a:cubicBezTo>
                </a:path>
              </a:pathLst>
            </a:custGeom>
            <a:solidFill>
              <a:schemeClr val="accent2"/>
            </a:solidFill>
            <a:ln w="6925" cap="rnd" cmpd="sng">
              <a:solidFill>
                <a:srgbClr val="561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-394531" y="3500488"/>
              <a:ext cx="1229005" cy="214792"/>
            </a:xfrm>
            <a:custGeom>
              <a:avLst/>
              <a:gdLst/>
              <a:ahLst/>
              <a:cxnLst/>
              <a:rect l="l" t="t" r="r" b="b"/>
              <a:pathLst>
                <a:path w="15243" h="2664" extrusionOk="0">
                  <a:moveTo>
                    <a:pt x="15093" y="0"/>
                  </a:moveTo>
                  <a:cubicBezTo>
                    <a:pt x="13837" y="128"/>
                    <a:pt x="12580" y="277"/>
                    <a:pt x="11324" y="448"/>
                  </a:cubicBezTo>
                  <a:cubicBezTo>
                    <a:pt x="10088" y="618"/>
                    <a:pt x="8832" y="788"/>
                    <a:pt x="7597" y="1001"/>
                  </a:cubicBezTo>
                  <a:cubicBezTo>
                    <a:pt x="6340" y="1193"/>
                    <a:pt x="5105" y="1406"/>
                    <a:pt x="3870" y="1640"/>
                  </a:cubicBezTo>
                  <a:cubicBezTo>
                    <a:pt x="2613" y="1853"/>
                    <a:pt x="1378" y="2130"/>
                    <a:pt x="142" y="2386"/>
                  </a:cubicBezTo>
                  <a:lnTo>
                    <a:pt x="164" y="2386"/>
                  </a:lnTo>
                  <a:cubicBezTo>
                    <a:pt x="0" y="2427"/>
                    <a:pt x="33" y="2664"/>
                    <a:pt x="187" y="2664"/>
                  </a:cubicBezTo>
                  <a:cubicBezTo>
                    <a:pt x="193" y="2664"/>
                    <a:pt x="200" y="2663"/>
                    <a:pt x="206" y="2663"/>
                  </a:cubicBezTo>
                  <a:cubicBezTo>
                    <a:pt x="1442" y="2471"/>
                    <a:pt x="2698" y="2258"/>
                    <a:pt x="3933" y="2066"/>
                  </a:cubicBezTo>
                  <a:lnTo>
                    <a:pt x="7660" y="1470"/>
                  </a:lnTo>
                  <a:lnTo>
                    <a:pt x="15136" y="277"/>
                  </a:lnTo>
                  <a:cubicBezTo>
                    <a:pt x="15200" y="256"/>
                    <a:pt x="15242" y="192"/>
                    <a:pt x="15242" y="128"/>
                  </a:cubicBezTo>
                  <a:cubicBezTo>
                    <a:pt x="15242" y="64"/>
                    <a:pt x="15179" y="0"/>
                    <a:pt x="15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1059344" y="5009835"/>
              <a:ext cx="563344" cy="261152"/>
            </a:xfrm>
            <a:custGeom>
              <a:avLst/>
              <a:gdLst/>
              <a:ahLst/>
              <a:cxnLst/>
              <a:rect l="l" t="t" r="r" b="b"/>
              <a:pathLst>
                <a:path w="6987" h="3239" extrusionOk="0">
                  <a:moveTo>
                    <a:pt x="6457" y="285"/>
                  </a:moveTo>
                  <a:cubicBezTo>
                    <a:pt x="6707" y="812"/>
                    <a:pt x="6801" y="1418"/>
                    <a:pt x="6723" y="1996"/>
                  </a:cubicBezTo>
                  <a:lnTo>
                    <a:pt x="6723" y="1996"/>
                  </a:lnTo>
                  <a:lnTo>
                    <a:pt x="5218" y="2237"/>
                  </a:lnTo>
                  <a:cubicBezTo>
                    <a:pt x="4686" y="2344"/>
                    <a:pt x="4153" y="2429"/>
                    <a:pt x="3621" y="2514"/>
                  </a:cubicBezTo>
                  <a:cubicBezTo>
                    <a:pt x="3089" y="2599"/>
                    <a:pt x="2556" y="2663"/>
                    <a:pt x="2024" y="2748"/>
                  </a:cubicBezTo>
                  <a:lnTo>
                    <a:pt x="507" y="2968"/>
                  </a:lnTo>
                  <a:lnTo>
                    <a:pt x="507" y="2968"/>
                  </a:lnTo>
                  <a:cubicBezTo>
                    <a:pt x="387" y="2699"/>
                    <a:pt x="315" y="2415"/>
                    <a:pt x="277" y="2131"/>
                  </a:cubicBezTo>
                  <a:cubicBezTo>
                    <a:pt x="256" y="1960"/>
                    <a:pt x="235" y="1790"/>
                    <a:pt x="235" y="1641"/>
                  </a:cubicBezTo>
                  <a:lnTo>
                    <a:pt x="235" y="1385"/>
                  </a:lnTo>
                  <a:lnTo>
                    <a:pt x="235" y="1279"/>
                  </a:lnTo>
                  <a:cubicBezTo>
                    <a:pt x="235" y="1258"/>
                    <a:pt x="235" y="1236"/>
                    <a:pt x="213" y="1215"/>
                  </a:cubicBezTo>
                  <a:cubicBezTo>
                    <a:pt x="320" y="1215"/>
                    <a:pt x="426" y="1194"/>
                    <a:pt x="533" y="1172"/>
                  </a:cubicBezTo>
                  <a:lnTo>
                    <a:pt x="938" y="1108"/>
                  </a:lnTo>
                  <a:lnTo>
                    <a:pt x="1726" y="959"/>
                  </a:lnTo>
                  <a:cubicBezTo>
                    <a:pt x="2258" y="874"/>
                    <a:pt x="2790" y="789"/>
                    <a:pt x="3323" y="704"/>
                  </a:cubicBezTo>
                  <a:cubicBezTo>
                    <a:pt x="3855" y="597"/>
                    <a:pt x="4388" y="533"/>
                    <a:pt x="4920" y="470"/>
                  </a:cubicBezTo>
                  <a:cubicBezTo>
                    <a:pt x="5445" y="389"/>
                    <a:pt x="5952" y="327"/>
                    <a:pt x="6457" y="285"/>
                  </a:cubicBezTo>
                  <a:close/>
                  <a:moveTo>
                    <a:pt x="6539" y="1"/>
                  </a:moveTo>
                  <a:cubicBezTo>
                    <a:pt x="5985" y="22"/>
                    <a:pt x="5453" y="65"/>
                    <a:pt x="4899" y="107"/>
                  </a:cubicBezTo>
                  <a:cubicBezTo>
                    <a:pt x="4366" y="171"/>
                    <a:pt x="3813" y="235"/>
                    <a:pt x="3280" y="320"/>
                  </a:cubicBezTo>
                  <a:cubicBezTo>
                    <a:pt x="2748" y="406"/>
                    <a:pt x="2215" y="512"/>
                    <a:pt x="1683" y="619"/>
                  </a:cubicBezTo>
                  <a:lnTo>
                    <a:pt x="874" y="810"/>
                  </a:lnTo>
                  <a:lnTo>
                    <a:pt x="469" y="917"/>
                  </a:lnTo>
                  <a:cubicBezTo>
                    <a:pt x="320" y="959"/>
                    <a:pt x="150" y="1002"/>
                    <a:pt x="22" y="1066"/>
                  </a:cubicBezTo>
                  <a:cubicBezTo>
                    <a:pt x="0" y="1108"/>
                    <a:pt x="0" y="1172"/>
                    <a:pt x="0" y="1236"/>
                  </a:cubicBezTo>
                  <a:cubicBezTo>
                    <a:pt x="0" y="1300"/>
                    <a:pt x="0" y="1321"/>
                    <a:pt x="0" y="1364"/>
                  </a:cubicBezTo>
                  <a:lnTo>
                    <a:pt x="43" y="1641"/>
                  </a:lnTo>
                  <a:cubicBezTo>
                    <a:pt x="64" y="1811"/>
                    <a:pt x="64" y="1982"/>
                    <a:pt x="107" y="2152"/>
                  </a:cubicBezTo>
                  <a:cubicBezTo>
                    <a:pt x="150" y="2471"/>
                    <a:pt x="213" y="2812"/>
                    <a:pt x="299" y="3153"/>
                  </a:cubicBezTo>
                  <a:cubicBezTo>
                    <a:pt x="320" y="3196"/>
                    <a:pt x="362" y="3238"/>
                    <a:pt x="426" y="3238"/>
                  </a:cubicBezTo>
                  <a:lnTo>
                    <a:pt x="448" y="3238"/>
                  </a:lnTo>
                  <a:cubicBezTo>
                    <a:pt x="980" y="3196"/>
                    <a:pt x="1534" y="3132"/>
                    <a:pt x="2066" y="3068"/>
                  </a:cubicBezTo>
                  <a:cubicBezTo>
                    <a:pt x="2599" y="3004"/>
                    <a:pt x="3152" y="2940"/>
                    <a:pt x="3685" y="2855"/>
                  </a:cubicBezTo>
                  <a:cubicBezTo>
                    <a:pt x="4239" y="2770"/>
                    <a:pt x="4771" y="2684"/>
                    <a:pt x="5304" y="2578"/>
                  </a:cubicBezTo>
                  <a:cubicBezTo>
                    <a:pt x="5836" y="2471"/>
                    <a:pt x="6368" y="2365"/>
                    <a:pt x="6901" y="2237"/>
                  </a:cubicBezTo>
                  <a:cubicBezTo>
                    <a:pt x="6943" y="2216"/>
                    <a:pt x="6986" y="2173"/>
                    <a:pt x="6986" y="2109"/>
                  </a:cubicBezTo>
                  <a:cubicBezTo>
                    <a:pt x="6986" y="1769"/>
                    <a:pt x="6965" y="1428"/>
                    <a:pt x="6922" y="1087"/>
                  </a:cubicBezTo>
                  <a:cubicBezTo>
                    <a:pt x="6858" y="746"/>
                    <a:pt x="6773" y="406"/>
                    <a:pt x="6667" y="86"/>
                  </a:cubicBezTo>
                  <a:cubicBezTo>
                    <a:pt x="6645" y="44"/>
                    <a:pt x="6603" y="1"/>
                    <a:pt x="6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561389" y="5382495"/>
              <a:ext cx="56681" cy="8708"/>
            </a:xfrm>
            <a:custGeom>
              <a:avLst/>
              <a:gdLst/>
              <a:ahLst/>
              <a:cxnLst/>
              <a:rect l="l" t="t" r="r" b="b"/>
              <a:pathLst>
                <a:path w="703" h="108" fill="none" extrusionOk="0">
                  <a:moveTo>
                    <a:pt x="0" y="107"/>
                  </a:moveTo>
                  <a:lnTo>
                    <a:pt x="703" y="1"/>
                  </a:lnTo>
                </a:path>
              </a:pathLst>
            </a:custGeom>
            <a:solidFill>
              <a:schemeClr val="accent2"/>
            </a:solidFill>
            <a:ln w="6925" cap="rnd" cmpd="sng">
              <a:solidFill>
                <a:srgbClr val="561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707325" y="5330974"/>
              <a:ext cx="201004" cy="48135"/>
            </a:xfrm>
            <a:custGeom>
              <a:avLst/>
              <a:gdLst/>
              <a:ahLst/>
              <a:cxnLst/>
              <a:rect l="l" t="t" r="r" b="b"/>
              <a:pathLst>
                <a:path w="2493" h="597" extrusionOk="0">
                  <a:moveTo>
                    <a:pt x="2343" y="1"/>
                  </a:moveTo>
                  <a:cubicBezTo>
                    <a:pt x="1960" y="22"/>
                    <a:pt x="1598" y="65"/>
                    <a:pt x="1214" y="128"/>
                  </a:cubicBezTo>
                  <a:cubicBezTo>
                    <a:pt x="852" y="171"/>
                    <a:pt x="490" y="235"/>
                    <a:pt x="107" y="320"/>
                  </a:cubicBezTo>
                  <a:cubicBezTo>
                    <a:pt x="43" y="341"/>
                    <a:pt x="0" y="405"/>
                    <a:pt x="0" y="469"/>
                  </a:cubicBezTo>
                  <a:cubicBezTo>
                    <a:pt x="22" y="533"/>
                    <a:pt x="86" y="597"/>
                    <a:pt x="149" y="597"/>
                  </a:cubicBezTo>
                  <a:cubicBezTo>
                    <a:pt x="533" y="576"/>
                    <a:pt x="895" y="533"/>
                    <a:pt x="1278" y="469"/>
                  </a:cubicBezTo>
                  <a:cubicBezTo>
                    <a:pt x="1640" y="405"/>
                    <a:pt x="2024" y="341"/>
                    <a:pt x="2386" y="256"/>
                  </a:cubicBezTo>
                  <a:cubicBezTo>
                    <a:pt x="2450" y="235"/>
                    <a:pt x="2492" y="192"/>
                    <a:pt x="2492" y="128"/>
                  </a:cubicBezTo>
                  <a:cubicBezTo>
                    <a:pt x="2471" y="43"/>
                    <a:pt x="2407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-171838" y="5394508"/>
              <a:ext cx="643972" cy="103445"/>
            </a:xfrm>
            <a:custGeom>
              <a:avLst/>
              <a:gdLst/>
              <a:ahLst/>
              <a:cxnLst/>
              <a:rect l="l" t="t" r="r" b="b"/>
              <a:pathLst>
                <a:path w="7987" h="1283" extrusionOk="0">
                  <a:moveTo>
                    <a:pt x="7838" y="1"/>
                  </a:moveTo>
                  <a:cubicBezTo>
                    <a:pt x="7199" y="43"/>
                    <a:pt x="6538" y="107"/>
                    <a:pt x="5899" y="192"/>
                  </a:cubicBezTo>
                  <a:cubicBezTo>
                    <a:pt x="5261" y="277"/>
                    <a:pt x="4622" y="363"/>
                    <a:pt x="3983" y="448"/>
                  </a:cubicBezTo>
                  <a:cubicBezTo>
                    <a:pt x="3322" y="533"/>
                    <a:pt x="2684" y="618"/>
                    <a:pt x="2045" y="703"/>
                  </a:cubicBezTo>
                  <a:cubicBezTo>
                    <a:pt x="1406" y="810"/>
                    <a:pt x="767" y="916"/>
                    <a:pt x="128" y="1023"/>
                  </a:cubicBezTo>
                  <a:cubicBezTo>
                    <a:pt x="43" y="1044"/>
                    <a:pt x="0" y="1087"/>
                    <a:pt x="0" y="1172"/>
                  </a:cubicBezTo>
                  <a:cubicBezTo>
                    <a:pt x="18" y="1227"/>
                    <a:pt x="69" y="1283"/>
                    <a:pt x="124" y="1283"/>
                  </a:cubicBezTo>
                  <a:cubicBezTo>
                    <a:pt x="132" y="1283"/>
                    <a:pt x="141" y="1281"/>
                    <a:pt x="149" y="1278"/>
                  </a:cubicBezTo>
                  <a:cubicBezTo>
                    <a:pt x="788" y="1215"/>
                    <a:pt x="1448" y="1151"/>
                    <a:pt x="2087" y="1087"/>
                  </a:cubicBezTo>
                  <a:cubicBezTo>
                    <a:pt x="2726" y="1023"/>
                    <a:pt x="3386" y="916"/>
                    <a:pt x="4025" y="853"/>
                  </a:cubicBezTo>
                  <a:cubicBezTo>
                    <a:pt x="4664" y="767"/>
                    <a:pt x="5303" y="682"/>
                    <a:pt x="5942" y="576"/>
                  </a:cubicBezTo>
                  <a:cubicBezTo>
                    <a:pt x="6602" y="469"/>
                    <a:pt x="7241" y="384"/>
                    <a:pt x="7880" y="256"/>
                  </a:cubicBezTo>
                  <a:cubicBezTo>
                    <a:pt x="7944" y="256"/>
                    <a:pt x="7987" y="192"/>
                    <a:pt x="7987" y="128"/>
                  </a:cubicBezTo>
                  <a:cubicBezTo>
                    <a:pt x="7987" y="43"/>
                    <a:pt x="7923" y="1"/>
                    <a:pt x="78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1011290" y="3450660"/>
              <a:ext cx="245591" cy="48215"/>
            </a:xfrm>
            <a:custGeom>
              <a:avLst/>
              <a:gdLst/>
              <a:ahLst/>
              <a:cxnLst/>
              <a:rect l="l" t="t" r="r" b="b"/>
              <a:pathLst>
                <a:path w="3046" h="598" extrusionOk="0">
                  <a:moveTo>
                    <a:pt x="2897" y="1"/>
                  </a:moveTo>
                  <a:cubicBezTo>
                    <a:pt x="2662" y="1"/>
                    <a:pt x="2428" y="22"/>
                    <a:pt x="2194" y="43"/>
                  </a:cubicBezTo>
                  <a:cubicBezTo>
                    <a:pt x="1959" y="43"/>
                    <a:pt x="1725" y="86"/>
                    <a:pt x="1491" y="107"/>
                  </a:cubicBezTo>
                  <a:cubicBezTo>
                    <a:pt x="1257" y="129"/>
                    <a:pt x="1022" y="150"/>
                    <a:pt x="788" y="192"/>
                  </a:cubicBezTo>
                  <a:cubicBezTo>
                    <a:pt x="554" y="235"/>
                    <a:pt x="341" y="278"/>
                    <a:pt x="107" y="320"/>
                  </a:cubicBezTo>
                  <a:cubicBezTo>
                    <a:pt x="43" y="342"/>
                    <a:pt x="0" y="405"/>
                    <a:pt x="0" y="448"/>
                  </a:cubicBezTo>
                  <a:cubicBezTo>
                    <a:pt x="0" y="533"/>
                    <a:pt x="64" y="597"/>
                    <a:pt x="149" y="597"/>
                  </a:cubicBezTo>
                  <a:cubicBezTo>
                    <a:pt x="383" y="597"/>
                    <a:pt x="618" y="576"/>
                    <a:pt x="852" y="555"/>
                  </a:cubicBezTo>
                  <a:cubicBezTo>
                    <a:pt x="1086" y="555"/>
                    <a:pt x="1321" y="533"/>
                    <a:pt x="1534" y="491"/>
                  </a:cubicBezTo>
                  <a:cubicBezTo>
                    <a:pt x="1768" y="469"/>
                    <a:pt x="2002" y="427"/>
                    <a:pt x="2236" y="405"/>
                  </a:cubicBezTo>
                  <a:cubicBezTo>
                    <a:pt x="2471" y="363"/>
                    <a:pt x="2705" y="320"/>
                    <a:pt x="2939" y="256"/>
                  </a:cubicBezTo>
                  <a:cubicBezTo>
                    <a:pt x="2982" y="256"/>
                    <a:pt x="3046" y="192"/>
                    <a:pt x="3046" y="129"/>
                  </a:cubicBezTo>
                  <a:cubicBezTo>
                    <a:pt x="3024" y="65"/>
                    <a:pt x="2982" y="1"/>
                    <a:pt x="2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-740261" y="3727132"/>
              <a:ext cx="190684" cy="55069"/>
            </a:xfrm>
            <a:custGeom>
              <a:avLst/>
              <a:gdLst/>
              <a:ahLst/>
              <a:cxnLst/>
              <a:rect l="l" t="t" r="r" b="b"/>
              <a:pathLst>
                <a:path w="2365" h="683" extrusionOk="0">
                  <a:moveTo>
                    <a:pt x="2215" y="1"/>
                  </a:moveTo>
                  <a:cubicBezTo>
                    <a:pt x="2045" y="22"/>
                    <a:pt x="1853" y="43"/>
                    <a:pt x="1683" y="65"/>
                  </a:cubicBezTo>
                  <a:cubicBezTo>
                    <a:pt x="1491" y="86"/>
                    <a:pt x="1321" y="128"/>
                    <a:pt x="1151" y="150"/>
                  </a:cubicBezTo>
                  <a:cubicBezTo>
                    <a:pt x="959" y="171"/>
                    <a:pt x="810" y="214"/>
                    <a:pt x="618" y="256"/>
                  </a:cubicBezTo>
                  <a:cubicBezTo>
                    <a:pt x="426" y="320"/>
                    <a:pt x="256" y="363"/>
                    <a:pt x="86" y="427"/>
                  </a:cubicBezTo>
                  <a:cubicBezTo>
                    <a:pt x="22" y="448"/>
                    <a:pt x="1" y="491"/>
                    <a:pt x="1" y="554"/>
                  </a:cubicBezTo>
                  <a:cubicBezTo>
                    <a:pt x="1" y="618"/>
                    <a:pt x="64" y="682"/>
                    <a:pt x="128" y="682"/>
                  </a:cubicBezTo>
                  <a:cubicBezTo>
                    <a:pt x="299" y="682"/>
                    <a:pt x="490" y="661"/>
                    <a:pt x="661" y="640"/>
                  </a:cubicBezTo>
                  <a:cubicBezTo>
                    <a:pt x="831" y="597"/>
                    <a:pt x="1023" y="576"/>
                    <a:pt x="1193" y="533"/>
                  </a:cubicBezTo>
                  <a:cubicBezTo>
                    <a:pt x="1385" y="491"/>
                    <a:pt x="1534" y="469"/>
                    <a:pt x="1726" y="427"/>
                  </a:cubicBezTo>
                  <a:cubicBezTo>
                    <a:pt x="1917" y="384"/>
                    <a:pt x="2088" y="320"/>
                    <a:pt x="2258" y="278"/>
                  </a:cubicBezTo>
                  <a:cubicBezTo>
                    <a:pt x="2322" y="256"/>
                    <a:pt x="2365" y="192"/>
                    <a:pt x="2343" y="128"/>
                  </a:cubicBezTo>
                  <a:cubicBezTo>
                    <a:pt x="2343" y="65"/>
                    <a:pt x="2279" y="1"/>
                    <a:pt x="2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-444359" y="5488843"/>
              <a:ext cx="196409" cy="41523"/>
            </a:xfrm>
            <a:custGeom>
              <a:avLst/>
              <a:gdLst/>
              <a:ahLst/>
              <a:cxnLst/>
              <a:rect l="l" t="t" r="r" b="b"/>
              <a:pathLst>
                <a:path w="2436" h="515" extrusionOk="0">
                  <a:moveTo>
                    <a:pt x="2248" y="1"/>
                  </a:moveTo>
                  <a:cubicBezTo>
                    <a:pt x="2242" y="1"/>
                    <a:pt x="2236" y="1"/>
                    <a:pt x="2230" y="2"/>
                  </a:cubicBezTo>
                  <a:cubicBezTo>
                    <a:pt x="1889" y="2"/>
                    <a:pt x="1527" y="45"/>
                    <a:pt x="1186" y="87"/>
                  </a:cubicBezTo>
                  <a:cubicBezTo>
                    <a:pt x="846" y="130"/>
                    <a:pt x="505" y="172"/>
                    <a:pt x="164" y="236"/>
                  </a:cubicBezTo>
                  <a:cubicBezTo>
                    <a:pt x="0" y="257"/>
                    <a:pt x="14" y="514"/>
                    <a:pt x="186" y="514"/>
                  </a:cubicBezTo>
                  <a:cubicBezTo>
                    <a:pt x="193" y="514"/>
                    <a:pt x="200" y="514"/>
                    <a:pt x="207" y="513"/>
                  </a:cubicBezTo>
                  <a:cubicBezTo>
                    <a:pt x="547" y="492"/>
                    <a:pt x="888" y="471"/>
                    <a:pt x="1229" y="428"/>
                  </a:cubicBezTo>
                  <a:cubicBezTo>
                    <a:pt x="1570" y="385"/>
                    <a:pt x="1911" y="343"/>
                    <a:pt x="2251" y="279"/>
                  </a:cubicBezTo>
                  <a:cubicBezTo>
                    <a:pt x="2436" y="258"/>
                    <a:pt x="2403" y="1"/>
                    <a:pt x="22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1" name="Google Shape;751;p29"/>
          <p:cNvGrpSpPr/>
          <p:nvPr/>
        </p:nvGrpSpPr>
        <p:grpSpPr>
          <a:xfrm rot="-5400000">
            <a:off x="552696" y="1213244"/>
            <a:ext cx="3517160" cy="645013"/>
            <a:chOff x="2080350" y="4061325"/>
            <a:chExt cx="1209200" cy="221725"/>
          </a:xfrm>
        </p:grpSpPr>
        <p:sp>
          <p:nvSpPr>
            <p:cNvPr id="752" name="Google Shape;752;p29"/>
            <p:cNvSpPr/>
            <p:nvPr/>
          </p:nvSpPr>
          <p:spPr>
            <a:xfrm>
              <a:off x="2118700" y="4065050"/>
              <a:ext cx="1163925" cy="206075"/>
            </a:xfrm>
            <a:custGeom>
              <a:avLst/>
              <a:gdLst/>
              <a:ahLst/>
              <a:cxnLst/>
              <a:rect l="l" t="t" r="r" b="b"/>
              <a:pathLst>
                <a:path w="46557" h="8243" extrusionOk="0">
                  <a:moveTo>
                    <a:pt x="46067" y="0"/>
                  </a:moveTo>
                  <a:cubicBezTo>
                    <a:pt x="45236" y="0"/>
                    <a:pt x="44789" y="64"/>
                    <a:pt x="44704" y="192"/>
                  </a:cubicBezTo>
                  <a:cubicBezTo>
                    <a:pt x="44661" y="256"/>
                    <a:pt x="44640" y="341"/>
                    <a:pt x="44619" y="426"/>
                  </a:cubicBezTo>
                  <a:cubicBezTo>
                    <a:pt x="44640" y="831"/>
                    <a:pt x="44597" y="1236"/>
                    <a:pt x="44512" y="1619"/>
                  </a:cubicBezTo>
                  <a:lnTo>
                    <a:pt x="46557" y="1321"/>
                  </a:lnTo>
                  <a:cubicBezTo>
                    <a:pt x="46535" y="1193"/>
                    <a:pt x="46514" y="1044"/>
                    <a:pt x="46472" y="916"/>
                  </a:cubicBezTo>
                  <a:cubicBezTo>
                    <a:pt x="46429" y="597"/>
                    <a:pt x="46280" y="277"/>
                    <a:pt x="46067" y="0"/>
                  </a:cubicBezTo>
                  <a:close/>
                  <a:moveTo>
                    <a:pt x="25962" y="2939"/>
                  </a:moveTo>
                  <a:lnTo>
                    <a:pt x="25280" y="3025"/>
                  </a:lnTo>
                  <a:cubicBezTo>
                    <a:pt x="25067" y="3067"/>
                    <a:pt x="24854" y="3088"/>
                    <a:pt x="24620" y="3110"/>
                  </a:cubicBezTo>
                  <a:lnTo>
                    <a:pt x="24620" y="3131"/>
                  </a:lnTo>
                  <a:cubicBezTo>
                    <a:pt x="24769" y="3600"/>
                    <a:pt x="24854" y="4068"/>
                    <a:pt x="24940" y="4558"/>
                  </a:cubicBezTo>
                  <a:lnTo>
                    <a:pt x="26260" y="4345"/>
                  </a:lnTo>
                  <a:cubicBezTo>
                    <a:pt x="26196" y="3876"/>
                    <a:pt x="26090" y="3408"/>
                    <a:pt x="25962" y="2939"/>
                  </a:cubicBezTo>
                  <a:close/>
                  <a:moveTo>
                    <a:pt x="2513" y="7092"/>
                  </a:moveTo>
                  <a:cubicBezTo>
                    <a:pt x="1619" y="7327"/>
                    <a:pt x="767" y="7582"/>
                    <a:pt x="0" y="7838"/>
                  </a:cubicBezTo>
                  <a:cubicBezTo>
                    <a:pt x="85" y="7966"/>
                    <a:pt x="128" y="8093"/>
                    <a:pt x="149" y="8242"/>
                  </a:cubicBezTo>
                  <a:lnTo>
                    <a:pt x="2833" y="7859"/>
                  </a:lnTo>
                  <a:cubicBezTo>
                    <a:pt x="2811" y="7561"/>
                    <a:pt x="2684" y="7305"/>
                    <a:pt x="2513" y="70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2121875" y="4098050"/>
              <a:ext cx="1162875" cy="182350"/>
            </a:xfrm>
            <a:custGeom>
              <a:avLst/>
              <a:gdLst/>
              <a:ahLst/>
              <a:cxnLst/>
              <a:rect l="l" t="t" r="r" b="b"/>
              <a:pathLst>
                <a:path w="46515" h="7294" extrusionOk="0">
                  <a:moveTo>
                    <a:pt x="26154" y="3025"/>
                  </a:moveTo>
                  <a:lnTo>
                    <a:pt x="24813" y="3217"/>
                  </a:lnTo>
                  <a:cubicBezTo>
                    <a:pt x="24877" y="3685"/>
                    <a:pt x="24919" y="4133"/>
                    <a:pt x="24919" y="4601"/>
                  </a:cubicBezTo>
                  <a:lnTo>
                    <a:pt x="25579" y="4495"/>
                  </a:lnTo>
                  <a:cubicBezTo>
                    <a:pt x="25814" y="4452"/>
                    <a:pt x="26027" y="4431"/>
                    <a:pt x="26261" y="4409"/>
                  </a:cubicBezTo>
                  <a:cubicBezTo>
                    <a:pt x="26261" y="3941"/>
                    <a:pt x="26218" y="3472"/>
                    <a:pt x="26154" y="3025"/>
                  </a:cubicBezTo>
                  <a:close/>
                  <a:moveTo>
                    <a:pt x="46430" y="1"/>
                  </a:moveTo>
                  <a:lnTo>
                    <a:pt x="44385" y="299"/>
                  </a:lnTo>
                  <a:cubicBezTo>
                    <a:pt x="44279" y="768"/>
                    <a:pt x="44151" y="1215"/>
                    <a:pt x="43959" y="1662"/>
                  </a:cubicBezTo>
                  <a:cubicBezTo>
                    <a:pt x="43938" y="1683"/>
                    <a:pt x="43938" y="1705"/>
                    <a:pt x="43917" y="1726"/>
                  </a:cubicBezTo>
                  <a:cubicBezTo>
                    <a:pt x="43895" y="1832"/>
                    <a:pt x="43831" y="1918"/>
                    <a:pt x="43746" y="2003"/>
                  </a:cubicBezTo>
                  <a:cubicBezTo>
                    <a:pt x="41872" y="2429"/>
                    <a:pt x="40104" y="2791"/>
                    <a:pt x="38464" y="3068"/>
                  </a:cubicBezTo>
                  <a:cubicBezTo>
                    <a:pt x="36803" y="3366"/>
                    <a:pt x="34247" y="3770"/>
                    <a:pt x="30776" y="4303"/>
                  </a:cubicBezTo>
                  <a:cubicBezTo>
                    <a:pt x="30797" y="4750"/>
                    <a:pt x="31074" y="4963"/>
                    <a:pt x="31607" y="5006"/>
                  </a:cubicBezTo>
                  <a:cubicBezTo>
                    <a:pt x="35036" y="4537"/>
                    <a:pt x="37932" y="4069"/>
                    <a:pt x="40275" y="3621"/>
                  </a:cubicBezTo>
                  <a:cubicBezTo>
                    <a:pt x="42298" y="3238"/>
                    <a:pt x="44279" y="2727"/>
                    <a:pt x="46238" y="2088"/>
                  </a:cubicBezTo>
                  <a:cubicBezTo>
                    <a:pt x="46387" y="1747"/>
                    <a:pt x="46472" y="1385"/>
                    <a:pt x="46494" y="1023"/>
                  </a:cubicBezTo>
                  <a:lnTo>
                    <a:pt x="46515" y="1023"/>
                  </a:lnTo>
                  <a:cubicBezTo>
                    <a:pt x="46494" y="682"/>
                    <a:pt x="46472" y="342"/>
                    <a:pt x="46430" y="1"/>
                  </a:cubicBezTo>
                  <a:close/>
                  <a:moveTo>
                    <a:pt x="2706" y="6518"/>
                  </a:moveTo>
                  <a:lnTo>
                    <a:pt x="22" y="6922"/>
                  </a:lnTo>
                  <a:cubicBezTo>
                    <a:pt x="44" y="7050"/>
                    <a:pt x="22" y="7157"/>
                    <a:pt x="1" y="7285"/>
                  </a:cubicBezTo>
                  <a:cubicBezTo>
                    <a:pt x="238" y="7291"/>
                    <a:pt x="481" y="7293"/>
                    <a:pt x="729" y="7293"/>
                  </a:cubicBezTo>
                  <a:cubicBezTo>
                    <a:pt x="1327" y="7293"/>
                    <a:pt x="1958" y="7278"/>
                    <a:pt x="2621" y="7263"/>
                  </a:cubicBezTo>
                  <a:cubicBezTo>
                    <a:pt x="2706" y="7029"/>
                    <a:pt x="2727" y="6795"/>
                    <a:pt x="2727" y="6539"/>
                  </a:cubicBezTo>
                  <a:lnTo>
                    <a:pt x="2706" y="6539"/>
                  </a:lnTo>
                  <a:cubicBezTo>
                    <a:pt x="2706" y="6539"/>
                    <a:pt x="2706" y="6518"/>
                    <a:pt x="2706" y="65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2181525" y="4069850"/>
              <a:ext cx="1054775" cy="191150"/>
            </a:xfrm>
            <a:custGeom>
              <a:avLst/>
              <a:gdLst/>
              <a:ahLst/>
              <a:cxnLst/>
              <a:rect l="l" t="t" r="r" b="b"/>
              <a:pathLst>
                <a:path w="42191" h="7646" extrusionOk="0">
                  <a:moveTo>
                    <a:pt x="42191" y="0"/>
                  </a:moveTo>
                  <a:lnTo>
                    <a:pt x="41254" y="128"/>
                  </a:lnTo>
                  <a:cubicBezTo>
                    <a:pt x="39699" y="341"/>
                    <a:pt x="34417" y="1107"/>
                    <a:pt x="25387" y="2428"/>
                  </a:cubicBezTo>
                  <a:lnTo>
                    <a:pt x="23939" y="2641"/>
                  </a:lnTo>
                  <a:cubicBezTo>
                    <a:pt x="24067" y="3109"/>
                    <a:pt x="24173" y="3578"/>
                    <a:pt x="24237" y="4068"/>
                  </a:cubicBezTo>
                  <a:lnTo>
                    <a:pt x="41999" y="1427"/>
                  </a:lnTo>
                  <a:cubicBezTo>
                    <a:pt x="42084" y="1022"/>
                    <a:pt x="42106" y="618"/>
                    <a:pt x="42106" y="213"/>
                  </a:cubicBezTo>
                  <a:cubicBezTo>
                    <a:pt x="42106" y="128"/>
                    <a:pt x="42148" y="64"/>
                    <a:pt x="42191" y="0"/>
                  </a:cubicBezTo>
                  <a:close/>
                  <a:moveTo>
                    <a:pt x="22107" y="2918"/>
                  </a:moveTo>
                  <a:cubicBezTo>
                    <a:pt x="14653" y="4047"/>
                    <a:pt x="8839" y="5005"/>
                    <a:pt x="4622" y="5814"/>
                  </a:cubicBezTo>
                  <a:cubicBezTo>
                    <a:pt x="2939" y="6155"/>
                    <a:pt x="1406" y="6496"/>
                    <a:pt x="0" y="6879"/>
                  </a:cubicBezTo>
                  <a:cubicBezTo>
                    <a:pt x="171" y="7092"/>
                    <a:pt x="298" y="7369"/>
                    <a:pt x="320" y="7646"/>
                  </a:cubicBezTo>
                  <a:lnTo>
                    <a:pt x="22427" y="4345"/>
                  </a:lnTo>
                  <a:cubicBezTo>
                    <a:pt x="22341" y="3876"/>
                    <a:pt x="22256" y="3386"/>
                    <a:pt x="22107" y="29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2186850" y="4106050"/>
              <a:ext cx="1044675" cy="173600"/>
            </a:xfrm>
            <a:custGeom>
              <a:avLst/>
              <a:gdLst/>
              <a:ahLst/>
              <a:cxnLst/>
              <a:rect l="l" t="t" r="r" b="b"/>
              <a:pathLst>
                <a:path w="41787" h="6944" extrusionOk="0">
                  <a:moveTo>
                    <a:pt x="41786" y="0"/>
                  </a:moveTo>
                  <a:lnTo>
                    <a:pt x="24024" y="2641"/>
                  </a:lnTo>
                  <a:cubicBezTo>
                    <a:pt x="24109" y="3088"/>
                    <a:pt x="24130" y="3557"/>
                    <a:pt x="24152" y="4025"/>
                  </a:cubicBezTo>
                  <a:cubicBezTo>
                    <a:pt x="24620" y="3940"/>
                    <a:pt x="25089" y="3855"/>
                    <a:pt x="25579" y="3791"/>
                  </a:cubicBezTo>
                  <a:cubicBezTo>
                    <a:pt x="33352" y="2599"/>
                    <a:pt x="38613" y="1789"/>
                    <a:pt x="41360" y="1342"/>
                  </a:cubicBezTo>
                  <a:lnTo>
                    <a:pt x="41360" y="1363"/>
                  </a:lnTo>
                  <a:cubicBezTo>
                    <a:pt x="41552" y="916"/>
                    <a:pt x="41701" y="448"/>
                    <a:pt x="41786" y="0"/>
                  </a:cubicBezTo>
                  <a:close/>
                  <a:moveTo>
                    <a:pt x="22214" y="2897"/>
                  </a:moveTo>
                  <a:lnTo>
                    <a:pt x="107" y="6198"/>
                  </a:lnTo>
                  <a:cubicBezTo>
                    <a:pt x="107" y="6198"/>
                    <a:pt x="107" y="6219"/>
                    <a:pt x="107" y="6219"/>
                  </a:cubicBezTo>
                  <a:cubicBezTo>
                    <a:pt x="128" y="6475"/>
                    <a:pt x="85" y="6709"/>
                    <a:pt x="0" y="6943"/>
                  </a:cubicBezTo>
                  <a:cubicBezTo>
                    <a:pt x="1448" y="6879"/>
                    <a:pt x="3046" y="6773"/>
                    <a:pt x="4750" y="6602"/>
                  </a:cubicBezTo>
                  <a:cubicBezTo>
                    <a:pt x="9009" y="6155"/>
                    <a:pt x="14866" y="5389"/>
                    <a:pt x="22320" y="4281"/>
                  </a:cubicBezTo>
                  <a:cubicBezTo>
                    <a:pt x="22320" y="3813"/>
                    <a:pt x="22278" y="3365"/>
                    <a:pt x="22214" y="289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2775725" y="4172075"/>
              <a:ext cx="14400" cy="36225"/>
            </a:xfrm>
            <a:custGeom>
              <a:avLst/>
              <a:gdLst/>
              <a:ahLst/>
              <a:cxnLst/>
              <a:rect l="l" t="t" r="r" b="b"/>
              <a:pathLst>
                <a:path w="576" h="1449" extrusionOk="0">
                  <a:moveTo>
                    <a:pt x="469" y="0"/>
                  </a:moveTo>
                  <a:lnTo>
                    <a:pt x="0" y="64"/>
                  </a:lnTo>
                  <a:cubicBezTo>
                    <a:pt x="64" y="511"/>
                    <a:pt x="107" y="980"/>
                    <a:pt x="107" y="1448"/>
                  </a:cubicBezTo>
                  <a:cubicBezTo>
                    <a:pt x="256" y="1406"/>
                    <a:pt x="426" y="1384"/>
                    <a:pt x="575" y="1363"/>
                  </a:cubicBezTo>
                  <a:cubicBezTo>
                    <a:pt x="575" y="916"/>
                    <a:pt x="554" y="447"/>
                    <a:pt x="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2767725" y="4136400"/>
              <a:ext cx="19725" cy="37300"/>
            </a:xfrm>
            <a:custGeom>
              <a:avLst/>
              <a:gdLst/>
              <a:ahLst/>
              <a:cxnLst/>
              <a:rect l="l" t="t" r="r" b="b"/>
              <a:pathLst>
                <a:path w="789" h="1492" extrusionOk="0">
                  <a:moveTo>
                    <a:pt x="491" y="0"/>
                  </a:moveTo>
                  <a:lnTo>
                    <a:pt x="1" y="64"/>
                  </a:lnTo>
                  <a:cubicBezTo>
                    <a:pt x="129" y="533"/>
                    <a:pt x="235" y="1001"/>
                    <a:pt x="320" y="1491"/>
                  </a:cubicBezTo>
                  <a:lnTo>
                    <a:pt x="789" y="1427"/>
                  </a:lnTo>
                  <a:cubicBezTo>
                    <a:pt x="725" y="937"/>
                    <a:pt x="619" y="469"/>
                    <a:pt x="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2080350" y="4260450"/>
              <a:ext cx="42625" cy="19725"/>
            </a:xfrm>
            <a:custGeom>
              <a:avLst/>
              <a:gdLst/>
              <a:ahLst/>
              <a:cxnLst/>
              <a:rect l="l" t="t" r="r" b="b"/>
              <a:pathLst>
                <a:path w="1705" h="789" extrusionOk="0">
                  <a:moveTo>
                    <a:pt x="1534" y="1"/>
                  </a:moveTo>
                  <a:cubicBezTo>
                    <a:pt x="1428" y="43"/>
                    <a:pt x="1321" y="64"/>
                    <a:pt x="1215" y="107"/>
                  </a:cubicBezTo>
                  <a:cubicBezTo>
                    <a:pt x="1" y="512"/>
                    <a:pt x="43" y="746"/>
                    <a:pt x="1321" y="789"/>
                  </a:cubicBezTo>
                  <a:lnTo>
                    <a:pt x="1662" y="789"/>
                  </a:lnTo>
                  <a:cubicBezTo>
                    <a:pt x="1683" y="661"/>
                    <a:pt x="1705" y="554"/>
                    <a:pt x="1683" y="426"/>
                  </a:cubicBezTo>
                  <a:cubicBezTo>
                    <a:pt x="1662" y="277"/>
                    <a:pt x="1619" y="128"/>
                    <a:pt x="1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2085675" y="4061325"/>
              <a:ext cx="1203875" cy="221725"/>
            </a:xfrm>
            <a:custGeom>
              <a:avLst/>
              <a:gdLst/>
              <a:ahLst/>
              <a:cxnLst/>
              <a:rect l="l" t="t" r="r" b="b"/>
              <a:pathLst>
                <a:path w="48155" h="8869" extrusionOk="0">
                  <a:moveTo>
                    <a:pt x="256" y="8541"/>
                  </a:moveTo>
                  <a:cubicBezTo>
                    <a:pt x="256" y="8548"/>
                    <a:pt x="254" y="8550"/>
                    <a:pt x="252" y="8550"/>
                  </a:cubicBezTo>
                  <a:cubicBezTo>
                    <a:pt x="247" y="8550"/>
                    <a:pt x="242" y="8541"/>
                    <a:pt x="256" y="8541"/>
                  </a:cubicBezTo>
                  <a:close/>
                  <a:moveTo>
                    <a:pt x="47345" y="298"/>
                  </a:moveTo>
                  <a:lnTo>
                    <a:pt x="47345" y="298"/>
                  </a:lnTo>
                  <a:cubicBezTo>
                    <a:pt x="47359" y="327"/>
                    <a:pt x="47374" y="355"/>
                    <a:pt x="47388" y="384"/>
                  </a:cubicBezTo>
                  <a:cubicBezTo>
                    <a:pt x="47409" y="426"/>
                    <a:pt x="47430" y="490"/>
                    <a:pt x="47452" y="533"/>
                  </a:cubicBezTo>
                  <a:cubicBezTo>
                    <a:pt x="47473" y="575"/>
                    <a:pt x="47473" y="639"/>
                    <a:pt x="47494" y="682"/>
                  </a:cubicBezTo>
                  <a:cubicBezTo>
                    <a:pt x="47516" y="746"/>
                    <a:pt x="47516" y="788"/>
                    <a:pt x="47537" y="831"/>
                  </a:cubicBezTo>
                  <a:lnTo>
                    <a:pt x="47580" y="1001"/>
                  </a:lnTo>
                  <a:lnTo>
                    <a:pt x="47601" y="1086"/>
                  </a:lnTo>
                  <a:lnTo>
                    <a:pt x="47601" y="1108"/>
                  </a:lnTo>
                  <a:lnTo>
                    <a:pt x="47601" y="1150"/>
                  </a:lnTo>
                  <a:lnTo>
                    <a:pt x="47643" y="1491"/>
                  </a:lnTo>
                  <a:lnTo>
                    <a:pt x="47750" y="1981"/>
                  </a:lnTo>
                  <a:lnTo>
                    <a:pt x="47771" y="2237"/>
                  </a:lnTo>
                  <a:lnTo>
                    <a:pt x="47771" y="2364"/>
                  </a:lnTo>
                  <a:lnTo>
                    <a:pt x="47771" y="2428"/>
                  </a:lnTo>
                  <a:lnTo>
                    <a:pt x="47771" y="2471"/>
                  </a:lnTo>
                  <a:cubicBezTo>
                    <a:pt x="47750" y="2556"/>
                    <a:pt x="47771" y="2662"/>
                    <a:pt x="47750" y="2748"/>
                  </a:cubicBezTo>
                  <a:cubicBezTo>
                    <a:pt x="47729" y="2812"/>
                    <a:pt x="47729" y="2897"/>
                    <a:pt x="47707" y="2982"/>
                  </a:cubicBezTo>
                  <a:cubicBezTo>
                    <a:pt x="47686" y="3046"/>
                    <a:pt x="47686" y="3131"/>
                    <a:pt x="47643" y="3216"/>
                  </a:cubicBezTo>
                  <a:cubicBezTo>
                    <a:pt x="47627" y="3280"/>
                    <a:pt x="47611" y="3345"/>
                    <a:pt x="47595" y="3400"/>
                  </a:cubicBezTo>
                  <a:lnTo>
                    <a:pt x="47595" y="3400"/>
                  </a:lnTo>
                  <a:lnTo>
                    <a:pt x="45854" y="3876"/>
                  </a:lnTo>
                  <a:lnTo>
                    <a:pt x="44960" y="4132"/>
                  </a:lnTo>
                  <a:lnTo>
                    <a:pt x="44044" y="4345"/>
                  </a:lnTo>
                  <a:lnTo>
                    <a:pt x="42234" y="4750"/>
                  </a:lnTo>
                  <a:cubicBezTo>
                    <a:pt x="41936" y="4814"/>
                    <a:pt x="41638" y="4877"/>
                    <a:pt x="41339" y="4941"/>
                  </a:cubicBezTo>
                  <a:lnTo>
                    <a:pt x="40424" y="5112"/>
                  </a:lnTo>
                  <a:lnTo>
                    <a:pt x="38571" y="5474"/>
                  </a:lnTo>
                  <a:cubicBezTo>
                    <a:pt x="38273" y="5538"/>
                    <a:pt x="37974" y="5602"/>
                    <a:pt x="37655" y="5644"/>
                  </a:cubicBezTo>
                  <a:lnTo>
                    <a:pt x="36739" y="5793"/>
                  </a:lnTo>
                  <a:cubicBezTo>
                    <a:pt x="36121" y="5900"/>
                    <a:pt x="35525" y="5985"/>
                    <a:pt x="34907" y="6070"/>
                  </a:cubicBezTo>
                  <a:cubicBezTo>
                    <a:pt x="34293" y="6176"/>
                    <a:pt x="33679" y="6261"/>
                    <a:pt x="33065" y="6345"/>
                  </a:cubicBezTo>
                  <a:lnTo>
                    <a:pt x="33065" y="6345"/>
                  </a:lnTo>
                  <a:lnTo>
                    <a:pt x="32927" y="6326"/>
                  </a:lnTo>
                  <a:cubicBezTo>
                    <a:pt x="32884" y="6326"/>
                    <a:pt x="32842" y="6304"/>
                    <a:pt x="32799" y="6304"/>
                  </a:cubicBezTo>
                  <a:cubicBezTo>
                    <a:pt x="32756" y="6283"/>
                    <a:pt x="32714" y="6262"/>
                    <a:pt x="32671" y="6240"/>
                  </a:cubicBezTo>
                  <a:cubicBezTo>
                    <a:pt x="32629" y="6219"/>
                    <a:pt x="32607" y="6198"/>
                    <a:pt x="32565" y="6177"/>
                  </a:cubicBezTo>
                  <a:cubicBezTo>
                    <a:pt x="32522" y="6155"/>
                    <a:pt x="32501" y="6113"/>
                    <a:pt x="32480" y="6091"/>
                  </a:cubicBezTo>
                  <a:cubicBezTo>
                    <a:pt x="32458" y="6049"/>
                    <a:pt x="32437" y="6027"/>
                    <a:pt x="32416" y="5985"/>
                  </a:cubicBezTo>
                  <a:cubicBezTo>
                    <a:pt x="32416" y="5942"/>
                    <a:pt x="32394" y="5900"/>
                    <a:pt x="32373" y="5878"/>
                  </a:cubicBezTo>
                  <a:lnTo>
                    <a:pt x="32373" y="5861"/>
                  </a:lnTo>
                  <a:lnTo>
                    <a:pt x="32373" y="5861"/>
                  </a:lnTo>
                  <a:lnTo>
                    <a:pt x="38762" y="4835"/>
                  </a:lnTo>
                  <a:lnTo>
                    <a:pt x="39593" y="4707"/>
                  </a:lnTo>
                  <a:cubicBezTo>
                    <a:pt x="39870" y="4664"/>
                    <a:pt x="40125" y="4622"/>
                    <a:pt x="40402" y="4558"/>
                  </a:cubicBezTo>
                  <a:lnTo>
                    <a:pt x="42021" y="4217"/>
                  </a:lnTo>
                  <a:lnTo>
                    <a:pt x="45237" y="3557"/>
                  </a:lnTo>
                  <a:lnTo>
                    <a:pt x="45258" y="3557"/>
                  </a:lnTo>
                  <a:cubicBezTo>
                    <a:pt x="45279" y="3557"/>
                    <a:pt x="45301" y="3557"/>
                    <a:pt x="45301" y="3536"/>
                  </a:cubicBezTo>
                  <a:lnTo>
                    <a:pt x="45365" y="3472"/>
                  </a:lnTo>
                  <a:cubicBezTo>
                    <a:pt x="45386" y="3429"/>
                    <a:pt x="45407" y="3408"/>
                    <a:pt x="45428" y="3387"/>
                  </a:cubicBezTo>
                  <a:lnTo>
                    <a:pt x="45514" y="3237"/>
                  </a:lnTo>
                  <a:cubicBezTo>
                    <a:pt x="45514" y="3216"/>
                    <a:pt x="45514" y="3216"/>
                    <a:pt x="45535" y="3195"/>
                  </a:cubicBezTo>
                  <a:lnTo>
                    <a:pt x="45535" y="3152"/>
                  </a:lnTo>
                  <a:cubicBezTo>
                    <a:pt x="45535" y="3131"/>
                    <a:pt x="45535" y="3131"/>
                    <a:pt x="45535" y="3110"/>
                  </a:cubicBezTo>
                  <a:cubicBezTo>
                    <a:pt x="45535" y="3039"/>
                    <a:pt x="45491" y="2998"/>
                    <a:pt x="45428" y="2998"/>
                  </a:cubicBezTo>
                  <a:cubicBezTo>
                    <a:pt x="45415" y="2998"/>
                    <a:pt x="45401" y="3000"/>
                    <a:pt x="45386" y="3003"/>
                  </a:cubicBezTo>
                  <a:lnTo>
                    <a:pt x="36782" y="4302"/>
                  </a:lnTo>
                  <a:lnTo>
                    <a:pt x="28156" y="5623"/>
                  </a:lnTo>
                  <a:lnTo>
                    <a:pt x="27666" y="5708"/>
                  </a:lnTo>
                  <a:lnTo>
                    <a:pt x="27688" y="5708"/>
                  </a:lnTo>
                  <a:lnTo>
                    <a:pt x="25877" y="5964"/>
                  </a:lnTo>
                  <a:lnTo>
                    <a:pt x="24067" y="6219"/>
                  </a:lnTo>
                  <a:lnTo>
                    <a:pt x="20468" y="6730"/>
                  </a:lnTo>
                  <a:lnTo>
                    <a:pt x="16868" y="7241"/>
                  </a:lnTo>
                  <a:cubicBezTo>
                    <a:pt x="16272" y="7327"/>
                    <a:pt x="15654" y="7391"/>
                    <a:pt x="15058" y="7476"/>
                  </a:cubicBezTo>
                  <a:lnTo>
                    <a:pt x="13248" y="7710"/>
                  </a:lnTo>
                  <a:lnTo>
                    <a:pt x="9627" y="8157"/>
                  </a:lnTo>
                  <a:lnTo>
                    <a:pt x="8733" y="8264"/>
                  </a:lnTo>
                  <a:lnTo>
                    <a:pt x="7817" y="8349"/>
                  </a:lnTo>
                  <a:cubicBezTo>
                    <a:pt x="7221" y="8413"/>
                    <a:pt x="6603" y="8477"/>
                    <a:pt x="6007" y="8519"/>
                  </a:cubicBezTo>
                  <a:lnTo>
                    <a:pt x="4196" y="8604"/>
                  </a:lnTo>
                  <a:cubicBezTo>
                    <a:pt x="3600" y="8626"/>
                    <a:pt x="2982" y="8626"/>
                    <a:pt x="2365" y="8626"/>
                  </a:cubicBezTo>
                  <a:cubicBezTo>
                    <a:pt x="2137" y="8642"/>
                    <a:pt x="1909" y="8649"/>
                    <a:pt x="1681" y="8649"/>
                  </a:cubicBezTo>
                  <a:cubicBezTo>
                    <a:pt x="1313" y="8649"/>
                    <a:pt x="944" y="8631"/>
                    <a:pt x="576" y="8604"/>
                  </a:cubicBezTo>
                  <a:cubicBezTo>
                    <a:pt x="491" y="8583"/>
                    <a:pt x="427" y="8583"/>
                    <a:pt x="363" y="8562"/>
                  </a:cubicBezTo>
                  <a:lnTo>
                    <a:pt x="278" y="8541"/>
                  </a:lnTo>
                  <a:cubicBezTo>
                    <a:pt x="271" y="8541"/>
                    <a:pt x="267" y="8537"/>
                    <a:pt x="264" y="8533"/>
                  </a:cubicBezTo>
                  <a:lnTo>
                    <a:pt x="264" y="8533"/>
                  </a:lnTo>
                  <a:lnTo>
                    <a:pt x="320" y="8477"/>
                  </a:lnTo>
                  <a:cubicBezTo>
                    <a:pt x="384" y="8434"/>
                    <a:pt x="448" y="8413"/>
                    <a:pt x="512" y="8391"/>
                  </a:cubicBezTo>
                  <a:cubicBezTo>
                    <a:pt x="789" y="8264"/>
                    <a:pt x="1066" y="8157"/>
                    <a:pt x="1364" y="8072"/>
                  </a:cubicBezTo>
                  <a:cubicBezTo>
                    <a:pt x="2258" y="7816"/>
                    <a:pt x="3153" y="7540"/>
                    <a:pt x="4069" y="7284"/>
                  </a:cubicBezTo>
                  <a:lnTo>
                    <a:pt x="5453" y="6943"/>
                  </a:lnTo>
                  <a:lnTo>
                    <a:pt x="6134" y="6773"/>
                  </a:lnTo>
                  <a:lnTo>
                    <a:pt x="6816" y="6624"/>
                  </a:lnTo>
                  <a:lnTo>
                    <a:pt x="8200" y="6326"/>
                  </a:lnTo>
                  <a:cubicBezTo>
                    <a:pt x="8669" y="6219"/>
                    <a:pt x="9137" y="6155"/>
                    <a:pt x="9606" y="6070"/>
                  </a:cubicBezTo>
                  <a:lnTo>
                    <a:pt x="12396" y="5602"/>
                  </a:lnTo>
                  <a:lnTo>
                    <a:pt x="15186" y="5112"/>
                  </a:lnTo>
                  <a:cubicBezTo>
                    <a:pt x="16123" y="4941"/>
                    <a:pt x="17060" y="4814"/>
                    <a:pt x="17997" y="4664"/>
                  </a:cubicBezTo>
                  <a:cubicBezTo>
                    <a:pt x="19871" y="4388"/>
                    <a:pt x="21746" y="4111"/>
                    <a:pt x="23598" y="3813"/>
                  </a:cubicBezTo>
                  <a:cubicBezTo>
                    <a:pt x="25473" y="3514"/>
                    <a:pt x="27326" y="3216"/>
                    <a:pt x="29200" y="2939"/>
                  </a:cubicBezTo>
                  <a:lnTo>
                    <a:pt x="34822" y="2109"/>
                  </a:lnTo>
                  <a:lnTo>
                    <a:pt x="40445" y="1257"/>
                  </a:lnTo>
                  <a:lnTo>
                    <a:pt x="46067" y="469"/>
                  </a:lnTo>
                  <a:lnTo>
                    <a:pt x="46153" y="405"/>
                  </a:lnTo>
                  <a:lnTo>
                    <a:pt x="46174" y="405"/>
                  </a:lnTo>
                  <a:cubicBezTo>
                    <a:pt x="46195" y="405"/>
                    <a:pt x="46217" y="384"/>
                    <a:pt x="46238" y="384"/>
                  </a:cubicBezTo>
                  <a:cubicBezTo>
                    <a:pt x="46280" y="362"/>
                    <a:pt x="46323" y="362"/>
                    <a:pt x="46387" y="341"/>
                  </a:cubicBezTo>
                  <a:cubicBezTo>
                    <a:pt x="46493" y="320"/>
                    <a:pt x="46600" y="320"/>
                    <a:pt x="46728" y="298"/>
                  </a:cubicBezTo>
                  <a:close/>
                  <a:moveTo>
                    <a:pt x="47388" y="0"/>
                  </a:moveTo>
                  <a:cubicBezTo>
                    <a:pt x="47154" y="0"/>
                    <a:pt x="46919" y="0"/>
                    <a:pt x="46664" y="22"/>
                  </a:cubicBezTo>
                  <a:cubicBezTo>
                    <a:pt x="46557" y="43"/>
                    <a:pt x="46429" y="43"/>
                    <a:pt x="46302" y="64"/>
                  </a:cubicBezTo>
                  <a:cubicBezTo>
                    <a:pt x="46238" y="85"/>
                    <a:pt x="46174" y="85"/>
                    <a:pt x="46110" y="107"/>
                  </a:cubicBezTo>
                  <a:cubicBezTo>
                    <a:pt x="46089" y="128"/>
                    <a:pt x="46046" y="149"/>
                    <a:pt x="46025" y="171"/>
                  </a:cubicBezTo>
                  <a:cubicBezTo>
                    <a:pt x="45998" y="180"/>
                    <a:pt x="45979" y="188"/>
                    <a:pt x="45962" y="199"/>
                  </a:cubicBezTo>
                  <a:lnTo>
                    <a:pt x="45962" y="199"/>
                  </a:lnTo>
                  <a:cubicBezTo>
                    <a:pt x="44102" y="515"/>
                    <a:pt x="42241" y="769"/>
                    <a:pt x="40381" y="1044"/>
                  </a:cubicBezTo>
                  <a:lnTo>
                    <a:pt x="34758" y="1832"/>
                  </a:lnTo>
                  <a:lnTo>
                    <a:pt x="29157" y="2641"/>
                  </a:lnTo>
                  <a:cubicBezTo>
                    <a:pt x="27262" y="2918"/>
                    <a:pt x="25409" y="3216"/>
                    <a:pt x="23535" y="3472"/>
                  </a:cubicBezTo>
                  <a:cubicBezTo>
                    <a:pt x="21682" y="3749"/>
                    <a:pt x="19807" y="4068"/>
                    <a:pt x="17955" y="4366"/>
                  </a:cubicBezTo>
                  <a:cubicBezTo>
                    <a:pt x="17017" y="4515"/>
                    <a:pt x="16080" y="4643"/>
                    <a:pt x="15143" y="4835"/>
                  </a:cubicBezTo>
                  <a:lnTo>
                    <a:pt x="12353" y="5346"/>
                  </a:lnTo>
                  <a:lnTo>
                    <a:pt x="9542" y="5836"/>
                  </a:lnTo>
                  <a:cubicBezTo>
                    <a:pt x="8626" y="6006"/>
                    <a:pt x="7689" y="6198"/>
                    <a:pt x="6773" y="6411"/>
                  </a:cubicBezTo>
                  <a:lnTo>
                    <a:pt x="6092" y="6539"/>
                  </a:lnTo>
                  <a:lnTo>
                    <a:pt x="5389" y="6709"/>
                  </a:lnTo>
                  <a:lnTo>
                    <a:pt x="4026" y="7050"/>
                  </a:lnTo>
                  <a:cubicBezTo>
                    <a:pt x="3110" y="7305"/>
                    <a:pt x="2194" y="7582"/>
                    <a:pt x="1279" y="7859"/>
                  </a:cubicBezTo>
                  <a:cubicBezTo>
                    <a:pt x="1002" y="7944"/>
                    <a:pt x="704" y="8051"/>
                    <a:pt x="427" y="8157"/>
                  </a:cubicBezTo>
                  <a:cubicBezTo>
                    <a:pt x="341" y="8200"/>
                    <a:pt x="278" y="8242"/>
                    <a:pt x="192" y="8285"/>
                  </a:cubicBezTo>
                  <a:cubicBezTo>
                    <a:pt x="171" y="8306"/>
                    <a:pt x="128" y="8328"/>
                    <a:pt x="86" y="8370"/>
                  </a:cubicBezTo>
                  <a:cubicBezTo>
                    <a:pt x="22" y="8413"/>
                    <a:pt x="1" y="8498"/>
                    <a:pt x="1" y="8562"/>
                  </a:cubicBezTo>
                  <a:cubicBezTo>
                    <a:pt x="43" y="8647"/>
                    <a:pt x="86" y="8690"/>
                    <a:pt x="150" y="8732"/>
                  </a:cubicBezTo>
                  <a:cubicBezTo>
                    <a:pt x="192" y="8754"/>
                    <a:pt x="235" y="8754"/>
                    <a:pt x="278" y="8775"/>
                  </a:cubicBezTo>
                  <a:cubicBezTo>
                    <a:pt x="363" y="8796"/>
                    <a:pt x="448" y="8817"/>
                    <a:pt x="512" y="8817"/>
                  </a:cubicBezTo>
                  <a:cubicBezTo>
                    <a:pt x="964" y="8849"/>
                    <a:pt x="1416" y="8868"/>
                    <a:pt x="1868" y="8868"/>
                  </a:cubicBezTo>
                  <a:cubicBezTo>
                    <a:pt x="2034" y="8868"/>
                    <a:pt x="2199" y="8866"/>
                    <a:pt x="2365" y="8860"/>
                  </a:cubicBezTo>
                  <a:cubicBezTo>
                    <a:pt x="2961" y="8839"/>
                    <a:pt x="3579" y="8839"/>
                    <a:pt x="4196" y="8839"/>
                  </a:cubicBezTo>
                  <a:lnTo>
                    <a:pt x="6007" y="8732"/>
                  </a:lnTo>
                  <a:cubicBezTo>
                    <a:pt x="6624" y="8711"/>
                    <a:pt x="7221" y="8626"/>
                    <a:pt x="7838" y="8583"/>
                  </a:cubicBezTo>
                  <a:lnTo>
                    <a:pt x="8733" y="8519"/>
                  </a:lnTo>
                  <a:lnTo>
                    <a:pt x="9649" y="8413"/>
                  </a:lnTo>
                  <a:lnTo>
                    <a:pt x="13269" y="8008"/>
                  </a:lnTo>
                  <a:lnTo>
                    <a:pt x="15101" y="7795"/>
                  </a:lnTo>
                  <a:cubicBezTo>
                    <a:pt x="15697" y="7710"/>
                    <a:pt x="16293" y="7667"/>
                    <a:pt x="16911" y="7582"/>
                  </a:cubicBezTo>
                  <a:lnTo>
                    <a:pt x="20510" y="7071"/>
                  </a:lnTo>
                  <a:lnTo>
                    <a:pt x="24131" y="6560"/>
                  </a:lnTo>
                  <a:lnTo>
                    <a:pt x="25941" y="6283"/>
                  </a:lnTo>
                  <a:lnTo>
                    <a:pt x="27730" y="6027"/>
                  </a:lnTo>
                  <a:lnTo>
                    <a:pt x="27751" y="6027"/>
                  </a:lnTo>
                  <a:lnTo>
                    <a:pt x="28199" y="5964"/>
                  </a:lnTo>
                  <a:lnTo>
                    <a:pt x="45157" y="3301"/>
                  </a:lnTo>
                  <a:lnTo>
                    <a:pt x="45157" y="3301"/>
                  </a:lnTo>
                  <a:cubicBezTo>
                    <a:pt x="45154" y="3308"/>
                    <a:pt x="45152" y="3316"/>
                    <a:pt x="45152" y="3323"/>
                  </a:cubicBezTo>
                  <a:cubicBezTo>
                    <a:pt x="45144" y="3323"/>
                    <a:pt x="45139" y="3326"/>
                    <a:pt x="45134" y="3331"/>
                  </a:cubicBezTo>
                  <a:lnTo>
                    <a:pt x="45134" y="3331"/>
                  </a:lnTo>
                  <a:lnTo>
                    <a:pt x="41936" y="3983"/>
                  </a:lnTo>
                  <a:lnTo>
                    <a:pt x="40317" y="4324"/>
                  </a:lnTo>
                  <a:cubicBezTo>
                    <a:pt x="40062" y="4366"/>
                    <a:pt x="39785" y="4430"/>
                    <a:pt x="39529" y="4473"/>
                  </a:cubicBezTo>
                  <a:lnTo>
                    <a:pt x="38720" y="4601"/>
                  </a:lnTo>
                  <a:lnTo>
                    <a:pt x="32203" y="5644"/>
                  </a:lnTo>
                  <a:lnTo>
                    <a:pt x="32181" y="5644"/>
                  </a:lnTo>
                  <a:cubicBezTo>
                    <a:pt x="32117" y="5665"/>
                    <a:pt x="32075" y="5708"/>
                    <a:pt x="32096" y="5772"/>
                  </a:cubicBezTo>
                  <a:lnTo>
                    <a:pt x="32117" y="5942"/>
                  </a:lnTo>
                  <a:cubicBezTo>
                    <a:pt x="32139" y="6006"/>
                    <a:pt x="32160" y="6070"/>
                    <a:pt x="32181" y="6113"/>
                  </a:cubicBezTo>
                  <a:cubicBezTo>
                    <a:pt x="32203" y="6177"/>
                    <a:pt x="32245" y="6219"/>
                    <a:pt x="32288" y="6262"/>
                  </a:cubicBezTo>
                  <a:cubicBezTo>
                    <a:pt x="32330" y="6304"/>
                    <a:pt x="32373" y="6347"/>
                    <a:pt x="32416" y="6390"/>
                  </a:cubicBezTo>
                  <a:cubicBezTo>
                    <a:pt x="32458" y="6411"/>
                    <a:pt x="32522" y="6453"/>
                    <a:pt x="32565" y="6475"/>
                  </a:cubicBezTo>
                  <a:cubicBezTo>
                    <a:pt x="32629" y="6496"/>
                    <a:pt x="32671" y="6517"/>
                    <a:pt x="32735" y="6517"/>
                  </a:cubicBezTo>
                  <a:cubicBezTo>
                    <a:pt x="32778" y="6539"/>
                    <a:pt x="32842" y="6560"/>
                    <a:pt x="32884" y="6560"/>
                  </a:cubicBezTo>
                  <a:lnTo>
                    <a:pt x="33055" y="6581"/>
                  </a:lnTo>
                  <a:lnTo>
                    <a:pt x="33076" y="6581"/>
                  </a:lnTo>
                  <a:cubicBezTo>
                    <a:pt x="33694" y="6475"/>
                    <a:pt x="34311" y="6368"/>
                    <a:pt x="34907" y="6283"/>
                  </a:cubicBezTo>
                  <a:cubicBezTo>
                    <a:pt x="35525" y="6198"/>
                    <a:pt x="36143" y="6091"/>
                    <a:pt x="36760" y="6027"/>
                  </a:cubicBezTo>
                  <a:lnTo>
                    <a:pt x="37697" y="5900"/>
                  </a:lnTo>
                  <a:cubicBezTo>
                    <a:pt x="37996" y="5857"/>
                    <a:pt x="38315" y="5814"/>
                    <a:pt x="38613" y="5751"/>
                  </a:cubicBezTo>
                  <a:lnTo>
                    <a:pt x="40466" y="5474"/>
                  </a:lnTo>
                  <a:lnTo>
                    <a:pt x="41382" y="5325"/>
                  </a:lnTo>
                  <a:cubicBezTo>
                    <a:pt x="41531" y="5282"/>
                    <a:pt x="41680" y="5261"/>
                    <a:pt x="41851" y="5239"/>
                  </a:cubicBezTo>
                  <a:lnTo>
                    <a:pt x="42298" y="5133"/>
                  </a:lnTo>
                  <a:lnTo>
                    <a:pt x="44129" y="4707"/>
                  </a:lnTo>
                  <a:lnTo>
                    <a:pt x="45045" y="4494"/>
                  </a:lnTo>
                  <a:lnTo>
                    <a:pt x="45940" y="4238"/>
                  </a:lnTo>
                  <a:lnTo>
                    <a:pt x="47729" y="3685"/>
                  </a:lnTo>
                  <a:cubicBezTo>
                    <a:pt x="47750" y="3663"/>
                    <a:pt x="47771" y="3642"/>
                    <a:pt x="47793" y="3621"/>
                  </a:cubicBezTo>
                  <a:lnTo>
                    <a:pt x="47793" y="3600"/>
                  </a:lnTo>
                  <a:cubicBezTo>
                    <a:pt x="47835" y="3536"/>
                    <a:pt x="47878" y="3450"/>
                    <a:pt x="47920" y="3365"/>
                  </a:cubicBezTo>
                  <a:cubicBezTo>
                    <a:pt x="47963" y="3280"/>
                    <a:pt x="48006" y="3174"/>
                    <a:pt x="48027" y="3088"/>
                  </a:cubicBezTo>
                  <a:cubicBezTo>
                    <a:pt x="48069" y="3003"/>
                    <a:pt x="48091" y="2897"/>
                    <a:pt x="48112" y="2812"/>
                  </a:cubicBezTo>
                  <a:cubicBezTo>
                    <a:pt x="48133" y="2705"/>
                    <a:pt x="48133" y="2641"/>
                    <a:pt x="48155" y="2535"/>
                  </a:cubicBezTo>
                  <a:lnTo>
                    <a:pt x="48155" y="2513"/>
                  </a:lnTo>
                  <a:lnTo>
                    <a:pt x="48155" y="2237"/>
                  </a:lnTo>
                  <a:lnTo>
                    <a:pt x="48155" y="1981"/>
                  </a:lnTo>
                  <a:cubicBezTo>
                    <a:pt x="48133" y="1896"/>
                    <a:pt x="48112" y="1789"/>
                    <a:pt x="48112" y="1704"/>
                  </a:cubicBezTo>
                  <a:lnTo>
                    <a:pt x="48091" y="1448"/>
                  </a:lnTo>
                  <a:cubicBezTo>
                    <a:pt x="48069" y="1448"/>
                    <a:pt x="48069" y="1427"/>
                    <a:pt x="48069" y="1406"/>
                  </a:cubicBezTo>
                  <a:lnTo>
                    <a:pt x="47984" y="1065"/>
                  </a:lnTo>
                  <a:lnTo>
                    <a:pt x="47984" y="1023"/>
                  </a:lnTo>
                  <a:cubicBezTo>
                    <a:pt x="47984" y="1001"/>
                    <a:pt x="47984" y="980"/>
                    <a:pt x="47984" y="959"/>
                  </a:cubicBezTo>
                  <a:lnTo>
                    <a:pt x="47942" y="873"/>
                  </a:lnTo>
                  <a:lnTo>
                    <a:pt x="47899" y="703"/>
                  </a:lnTo>
                  <a:lnTo>
                    <a:pt x="47814" y="533"/>
                  </a:lnTo>
                  <a:cubicBezTo>
                    <a:pt x="47793" y="469"/>
                    <a:pt x="47771" y="405"/>
                    <a:pt x="47729" y="362"/>
                  </a:cubicBezTo>
                  <a:cubicBezTo>
                    <a:pt x="47686" y="298"/>
                    <a:pt x="47665" y="235"/>
                    <a:pt x="47622" y="192"/>
                  </a:cubicBezTo>
                  <a:cubicBezTo>
                    <a:pt x="47580" y="128"/>
                    <a:pt x="47516" y="85"/>
                    <a:pt x="47473" y="43"/>
                  </a:cubicBezTo>
                  <a:cubicBezTo>
                    <a:pt x="47452" y="22"/>
                    <a:pt x="47409" y="0"/>
                    <a:pt x="47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3220850" y="4105500"/>
              <a:ext cx="10675" cy="34100"/>
            </a:xfrm>
            <a:custGeom>
              <a:avLst/>
              <a:gdLst/>
              <a:ahLst/>
              <a:cxnLst/>
              <a:rect l="l" t="t" r="r" b="b"/>
              <a:pathLst>
                <a:path w="427" h="1364" fill="none" extrusionOk="0">
                  <a:moveTo>
                    <a:pt x="426" y="1"/>
                  </a:moveTo>
                  <a:cubicBezTo>
                    <a:pt x="320" y="470"/>
                    <a:pt x="192" y="917"/>
                    <a:pt x="0" y="1364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3231500" y="4069850"/>
              <a:ext cx="4800" cy="35675"/>
            </a:xfrm>
            <a:custGeom>
              <a:avLst/>
              <a:gdLst/>
              <a:ahLst/>
              <a:cxnLst/>
              <a:rect l="l" t="t" r="r" b="b"/>
              <a:pathLst>
                <a:path w="192" h="1427" fill="none" extrusionOk="0">
                  <a:moveTo>
                    <a:pt x="192" y="0"/>
                  </a:moveTo>
                  <a:cubicBezTo>
                    <a:pt x="149" y="64"/>
                    <a:pt x="128" y="149"/>
                    <a:pt x="107" y="234"/>
                  </a:cubicBezTo>
                  <a:cubicBezTo>
                    <a:pt x="128" y="639"/>
                    <a:pt x="85" y="1044"/>
                    <a:pt x="0" y="1427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2779975" y="4136400"/>
              <a:ext cx="10150" cy="69775"/>
            </a:xfrm>
            <a:custGeom>
              <a:avLst/>
              <a:gdLst/>
              <a:ahLst/>
              <a:cxnLst/>
              <a:rect l="l" t="t" r="r" b="b"/>
              <a:pathLst>
                <a:path w="406" h="2791" fill="none" extrusionOk="0">
                  <a:moveTo>
                    <a:pt x="405" y="2790"/>
                  </a:moveTo>
                  <a:cubicBezTo>
                    <a:pt x="405" y="2343"/>
                    <a:pt x="384" y="1874"/>
                    <a:pt x="299" y="1427"/>
                  </a:cubicBezTo>
                  <a:cubicBezTo>
                    <a:pt x="235" y="937"/>
                    <a:pt x="129" y="469"/>
                    <a:pt x="1" y="0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2734200" y="4142775"/>
              <a:ext cx="10675" cy="70325"/>
            </a:xfrm>
            <a:custGeom>
              <a:avLst/>
              <a:gdLst/>
              <a:ahLst/>
              <a:cxnLst/>
              <a:rect l="l" t="t" r="r" b="b"/>
              <a:pathLst>
                <a:path w="427" h="2813" fill="none" extrusionOk="0">
                  <a:moveTo>
                    <a:pt x="426" y="2812"/>
                  </a:moveTo>
                  <a:cubicBezTo>
                    <a:pt x="426" y="2344"/>
                    <a:pt x="384" y="1896"/>
                    <a:pt x="320" y="1428"/>
                  </a:cubicBezTo>
                  <a:cubicBezTo>
                    <a:pt x="234" y="959"/>
                    <a:pt x="149" y="469"/>
                    <a:pt x="0" y="1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2767725" y="4138000"/>
              <a:ext cx="8025" cy="35700"/>
            </a:xfrm>
            <a:custGeom>
              <a:avLst/>
              <a:gdLst/>
              <a:ahLst/>
              <a:cxnLst/>
              <a:rect l="l" t="t" r="r" b="b"/>
              <a:pathLst>
                <a:path w="321" h="1428" fill="none" extrusionOk="0">
                  <a:moveTo>
                    <a:pt x="1" y="0"/>
                  </a:moveTo>
                  <a:cubicBezTo>
                    <a:pt x="129" y="469"/>
                    <a:pt x="235" y="937"/>
                    <a:pt x="320" y="1427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2186850" y="4261525"/>
              <a:ext cx="3225" cy="18125"/>
            </a:xfrm>
            <a:custGeom>
              <a:avLst/>
              <a:gdLst/>
              <a:ahLst/>
              <a:cxnLst/>
              <a:rect l="l" t="t" r="r" b="b"/>
              <a:pathLst>
                <a:path w="129" h="725" fill="none" extrusionOk="0">
                  <a:moveTo>
                    <a:pt x="107" y="0"/>
                  </a:moveTo>
                  <a:cubicBezTo>
                    <a:pt x="107" y="0"/>
                    <a:pt x="107" y="0"/>
                    <a:pt x="107" y="21"/>
                  </a:cubicBezTo>
                  <a:cubicBezTo>
                    <a:pt x="128" y="256"/>
                    <a:pt x="85" y="511"/>
                    <a:pt x="0" y="724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2181525" y="4241825"/>
              <a:ext cx="8000" cy="19175"/>
            </a:xfrm>
            <a:custGeom>
              <a:avLst/>
              <a:gdLst/>
              <a:ahLst/>
              <a:cxnLst/>
              <a:rect l="l" t="t" r="r" b="b"/>
              <a:pathLst>
                <a:path w="320" h="767" fill="none" extrusionOk="0">
                  <a:moveTo>
                    <a:pt x="0" y="0"/>
                  </a:moveTo>
                  <a:cubicBezTo>
                    <a:pt x="171" y="213"/>
                    <a:pt x="298" y="490"/>
                    <a:pt x="320" y="767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2118700" y="4260450"/>
              <a:ext cx="4275" cy="19725"/>
            </a:xfrm>
            <a:custGeom>
              <a:avLst/>
              <a:gdLst/>
              <a:ahLst/>
              <a:cxnLst/>
              <a:rect l="l" t="t" r="r" b="b"/>
              <a:pathLst>
                <a:path w="171" h="789" fill="none" extrusionOk="0">
                  <a:moveTo>
                    <a:pt x="128" y="789"/>
                  </a:moveTo>
                  <a:cubicBezTo>
                    <a:pt x="149" y="661"/>
                    <a:pt x="171" y="533"/>
                    <a:pt x="149" y="426"/>
                  </a:cubicBezTo>
                  <a:cubicBezTo>
                    <a:pt x="128" y="277"/>
                    <a:pt x="85" y="128"/>
                    <a:pt x="0" y="1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2775725" y="4173675"/>
              <a:ext cx="2675" cy="34625"/>
            </a:xfrm>
            <a:custGeom>
              <a:avLst/>
              <a:gdLst/>
              <a:ahLst/>
              <a:cxnLst/>
              <a:rect l="l" t="t" r="r" b="b"/>
              <a:pathLst>
                <a:path w="107" h="1385" fill="none" extrusionOk="0">
                  <a:moveTo>
                    <a:pt x="0" y="0"/>
                  </a:moveTo>
                  <a:cubicBezTo>
                    <a:pt x="64" y="447"/>
                    <a:pt x="107" y="916"/>
                    <a:pt x="107" y="1384"/>
                  </a:cubicBezTo>
                </a:path>
              </a:pathLst>
            </a:custGeom>
            <a:noFill/>
            <a:ln w="69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9" name="Google Shape;769;p29"/>
          <p:cNvSpPr txBox="1">
            <a:spLocks noGrp="1"/>
          </p:cNvSpPr>
          <p:nvPr>
            <p:ph type="title"/>
          </p:nvPr>
        </p:nvSpPr>
        <p:spPr>
          <a:xfrm>
            <a:off x="3917587" y="1264217"/>
            <a:ext cx="43568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0" name="Google Shape;770;p29"/>
          <p:cNvSpPr txBox="1">
            <a:spLocks noGrp="1"/>
          </p:cNvSpPr>
          <p:nvPr>
            <p:ph type="subTitle" idx="1"/>
          </p:nvPr>
        </p:nvSpPr>
        <p:spPr>
          <a:xfrm>
            <a:off x="4051387" y="2348067"/>
            <a:ext cx="4089200" cy="1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71" name="Google Shape;771;p29"/>
          <p:cNvSpPr txBox="1">
            <a:spLocks noGrp="1"/>
          </p:cNvSpPr>
          <p:nvPr>
            <p:ph type="subTitle" idx="2"/>
          </p:nvPr>
        </p:nvSpPr>
        <p:spPr>
          <a:xfrm>
            <a:off x="3569187" y="4899017"/>
            <a:ext cx="50536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67">
                <a:solidFill>
                  <a:schemeClr val="accent3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72" name="Google Shape;772;p29"/>
          <p:cNvSpPr txBox="1"/>
          <p:nvPr/>
        </p:nvSpPr>
        <p:spPr>
          <a:xfrm>
            <a:off x="3899187" y="4082833"/>
            <a:ext cx="4393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including icons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infographics &amp; images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88172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8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28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9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964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29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69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57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811310-A21F-0BFB-8198-22EDFCF9F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0576" y="658368"/>
            <a:ext cx="6821424" cy="33467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D2EFC-F14F-5508-06EE-4E5B5C535E16}"/>
              </a:ext>
            </a:extLst>
          </p:cNvPr>
          <p:cNvCxnSpPr>
            <a:cxnSpLocks/>
          </p:cNvCxnSpPr>
          <p:nvPr userDrawn="1"/>
        </p:nvCxnSpPr>
        <p:spPr>
          <a:xfrm>
            <a:off x="1819102" y="554884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8A6ACFB-D620-056D-1C62-903C5FBCE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656" y="5943600"/>
            <a:ext cx="4809744" cy="256032"/>
          </a:xfrm>
        </p:spPr>
        <p:txBody>
          <a:bodyPr/>
          <a:lstStyle>
            <a:lvl1pPr marL="0" indent="0" algn="l">
              <a:buNone/>
              <a:defRPr sz="2000" cap="all" spc="20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56" y="2459736"/>
            <a:ext cx="5157216" cy="2670048"/>
          </a:xfrm>
        </p:spPr>
        <p:txBody>
          <a:bodyPr anchor="b"/>
          <a:lstStyle>
            <a:lvl1pPr algn="l">
              <a:lnSpc>
                <a:spcPts val="5200"/>
              </a:lnSpc>
              <a:defRPr sz="3600" spc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181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26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9921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482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041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0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0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021824" cy="539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8448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6200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3952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4272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3952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3952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0848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70848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E73E07-0346-2BA8-44BC-6CB3BDEAAA99}"/>
              </a:ext>
            </a:extLst>
          </p:cNvPr>
          <p:cNvCxnSpPr>
            <a:cxnSpLocks/>
          </p:cNvCxnSpPr>
          <p:nvPr userDrawn="1"/>
        </p:nvCxnSpPr>
        <p:spPr>
          <a:xfrm>
            <a:off x="45924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E62977-27C7-5882-6A33-75257911D09A}"/>
              </a:ext>
            </a:extLst>
          </p:cNvPr>
          <p:cNvCxnSpPr>
            <a:cxnSpLocks/>
          </p:cNvCxnSpPr>
          <p:nvPr userDrawn="1"/>
        </p:nvCxnSpPr>
        <p:spPr>
          <a:xfrm>
            <a:off x="2004720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05476C-2972-A423-7282-BABA9AAB32E6}"/>
              </a:ext>
            </a:extLst>
          </p:cNvPr>
          <p:cNvCxnSpPr>
            <a:cxnSpLocks/>
          </p:cNvCxnSpPr>
          <p:nvPr userDrawn="1"/>
        </p:nvCxnSpPr>
        <p:spPr>
          <a:xfrm>
            <a:off x="9737699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0D781B-3CB4-A523-427F-3D444B28E60E}"/>
              </a:ext>
            </a:extLst>
          </p:cNvPr>
          <p:cNvCxnSpPr>
            <a:cxnSpLocks/>
          </p:cNvCxnSpPr>
          <p:nvPr userDrawn="1"/>
        </p:nvCxnSpPr>
        <p:spPr>
          <a:xfrm>
            <a:off x="71832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48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7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5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3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332720" cy="539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6776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4528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8856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81744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0528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0528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4272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4272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4684061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2096160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983798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730623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09A756E1-5275-58A9-7B09-95BEA4F4F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636776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4DA2F88-85BF-29B8-6321-AF19B25A62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24528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636CEF4-05E9-F5BB-BD6F-6B081DBDCA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48856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7B57C06-A1D0-7C74-6A14-2BFF0B1FC17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81744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98448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98448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97C28E5-6260-6DA9-B4F0-665506F525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86200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594A25E-7F2D-4188-16B7-C34485FDD2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86200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84B38BF-6197-486D-7134-F86E1754AF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10528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D788F8D9-8CDB-C458-9AAD-0426AB467D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10528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8447882-2C86-B3A7-9450-29A0778E1B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34272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321AAE1-532A-23F0-9108-055D0D7BDF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4272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BC4478-FBEA-422F-73BA-0A422F15D7EA}"/>
              </a:ext>
            </a:extLst>
          </p:cNvPr>
          <p:cNvCxnSpPr>
            <a:cxnSpLocks/>
          </p:cNvCxnSpPr>
          <p:nvPr userDrawn="1"/>
        </p:nvCxnSpPr>
        <p:spPr>
          <a:xfrm>
            <a:off x="4684061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2096160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C9F7A3-B120-C59A-E379-173F84B7D153}"/>
              </a:ext>
            </a:extLst>
          </p:cNvPr>
          <p:cNvCxnSpPr>
            <a:cxnSpLocks/>
          </p:cNvCxnSpPr>
          <p:nvPr userDrawn="1"/>
        </p:nvCxnSpPr>
        <p:spPr>
          <a:xfrm>
            <a:off x="983798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73A4E7-9D16-A6C0-E297-A36B10A2FABB}"/>
              </a:ext>
            </a:extLst>
          </p:cNvPr>
          <p:cNvCxnSpPr>
            <a:cxnSpLocks/>
          </p:cNvCxnSpPr>
          <p:nvPr userDrawn="1"/>
        </p:nvCxnSpPr>
        <p:spPr>
          <a:xfrm>
            <a:off x="730623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10F9766-B67A-A34E-2927-9A2D6360F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2952" y="1451496"/>
            <a:ext cx="1784352" cy="1894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cap="all" spc="1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131BE-DFE5-28BE-2AF8-50ADF9AFDB94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3" r:id="rId12"/>
    <p:sldLayoutId id="2147483671" r:id="rId13"/>
    <p:sldLayoutId id="2147483675" r:id="rId14"/>
    <p:sldLayoutId id="2147483676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196397-B1BB-408F-A645-59F06DE0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296C6-06B9-4754-A8EE-F7160F3A2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94443-323B-4FEE-9E24-3856F5524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66D75-6242-48A1-95AE-869F1ED5CBF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B400D-0C31-4187-A855-96AF917C4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97C8-5C73-4626-9730-A45798B50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7900" y="593367"/>
            <a:ext cx="1036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070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15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BFFE7-615E-44C4-A4D6-3EFFE8ED6B3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1F231-BC00-470D-B674-DB838CD2116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340BDB1-557C-C987-BBA3-2AF0ED8995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74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hyperlink" Target="http://www.pngall.com/popcorn-p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7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المستقيمات المتوازية والزوايا </a:t>
            </a:r>
            <a:r>
              <a:rPr lang="ar-KW" sz="4400" b="1" spc="0" dirty="0">
                <a:solidFill>
                  <a:srgbClr val="FF0000"/>
                </a:solidFill>
                <a:latin typeface="Dubai" panose="020B0503030403030204" pitchFamily="34" charset="-78"/>
                <a:cs typeface="+mn-cs"/>
              </a:rPr>
              <a:t> </a:t>
            </a:r>
            <a:br>
              <a:rPr lang="ar-KW" sz="4400" b="1" spc="0" dirty="0">
                <a:solidFill>
                  <a:srgbClr val="FF0000"/>
                </a:solidFill>
                <a:latin typeface="Dubai" panose="020B0503030403030204" pitchFamily="34" charset="-78"/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882" y="64141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5EEAF-DBB0-0A9C-4BA1-A46CD9FCEE4A}"/>
              </a:ext>
            </a:extLst>
          </p:cNvPr>
          <p:cNvSpPr txBox="1"/>
          <p:nvPr/>
        </p:nvSpPr>
        <p:spPr>
          <a:xfrm>
            <a:off x="657225" y="436872"/>
            <a:ext cx="1843088" cy="70788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94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7A7BA-1061-8DC8-EAC2-539D3B507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"/>
          <a:stretch/>
        </p:blipFill>
        <p:spPr>
          <a:xfrm>
            <a:off x="740568" y="2670035"/>
            <a:ext cx="11096735" cy="30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5EEAF-DBB0-0A9C-4BA1-A46CD9FCEE4A}"/>
              </a:ext>
            </a:extLst>
          </p:cNvPr>
          <p:cNvSpPr txBox="1"/>
          <p:nvPr/>
        </p:nvSpPr>
        <p:spPr>
          <a:xfrm>
            <a:off x="657225" y="436872"/>
            <a:ext cx="1843088" cy="70788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94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7A7BA-1061-8DC8-EAC2-539D3B507A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86" r="-66"/>
          <a:stretch/>
        </p:blipFill>
        <p:spPr>
          <a:xfrm>
            <a:off x="847724" y="2934353"/>
            <a:ext cx="11096735" cy="3073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CDB5D-CB9C-E68F-E1CA-E711A3732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3" r="4384" b="-1"/>
          <a:stretch/>
        </p:blipFill>
        <p:spPr>
          <a:xfrm>
            <a:off x="2622052" y="171450"/>
            <a:ext cx="4470109" cy="36147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AC2C4-D328-1463-90B8-00A2274AD52D}"/>
              </a:ext>
            </a:extLst>
          </p:cNvPr>
          <p:cNvGrpSpPr/>
          <p:nvPr/>
        </p:nvGrpSpPr>
        <p:grpSpPr>
          <a:xfrm>
            <a:off x="7427064" y="4311765"/>
            <a:ext cx="4566092" cy="998399"/>
            <a:chOff x="5693006" y="4304010"/>
            <a:chExt cx="4566092" cy="9983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0BA340-D3F3-16A3-924A-57BCCB11CB95}"/>
                </a:ext>
              </a:extLst>
            </p:cNvPr>
            <p:cNvGrpSpPr/>
            <p:nvPr/>
          </p:nvGrpSpPr>
          <p:grpSpPr>
            <a:xfrm>
              <a:off x="9395396" y="4304010"/>
              <a:ext cx="863702" cy="998399"/>
              <a:chOff x="8881046" y="5054104"/>
              <a:chExt cx="863702" cy="9983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690D3E-CB01-F67F-FE0F-251FAE408F5C}"/>
                  </a:ext>
                </a:extLst>
              </p:cNvPr>
              <p:cNvSpPr txBox="1"/>
              <p:nvPr/>
            </p:nvSpPr>
            <p:spPr>
              <a:xfrm>
                <a:off x="8881046" y="5283062"/>
                <a:ext cx="85655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dirty="0"/>
                  <a:t>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E38F1-64A4-CD7A-0D8A-C31DB7533EA8}"/>
                  </a:ext>
                </a:extLst>
              </p:cNvPr>
              <p:cNvSpPr txBox="1"/>
              <p:nvPr/>
            </p:nvSpPr>
            <p:spPr>
              <a:xfrm>
                <a:off x="8888190" y="5054104"/>
                <a:ext cx="856558" cy="64633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sz="3600" dirty="0"/>
                  <a:t>^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ED0FE7-07DC-5FE3-DBBB-F19EFF74AE7D}"/>
                </a:ext>
              </a:extLst>
            </p:cNvPr>
            <p:cNvSpPr txBox="1"/>
            <p:nvPr/>
          </p:nvSpPr>
          <p:spPr>
            <a:xfrm>
              <a:off x="5693006" y="4471123"/>
              <a:ext cx="425211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pPr rtl="1"/>
              <a:r>
                <a:rPr lang="ar-KW" dirty="0"/>
                <a:t>,              (</a:t>
              </a:r>
              <a:r>
                <a:rPr lang="ar-KW" sz="4000" dirty="0"/>
                <a:t>متحالفتان</a:t>
              </a:r>
              <a:r>
                <a:rPr lang="ar-KW" dirty="0"/>
                <a:t>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93DB29-BF4F-9927-D3BF-4E84012AC97A}"/>
                </a:ext>
              </a:extLst>
            </p:cNvPr>
            <p:cNvGrpSpPr/>
            <p:nvPr/>
          </p:nvGrpSpPr>
          <p:grpSpPr>
            <a:xfrm>
              <a:off x="8404132" y="4304010"/>
              <a:ext cx="863702" cy="998399"/>
              <a:chOff x="9173944" y="5054104"/>
              <a:chExt cx="863702" cy="9983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712364-9650-CE9C-856C-84C690B6446A}"/>
                  </a:ext>
                </a:extLst>
              </p:cNvPr>
              <p:cNvSpPr txBox="1"/>
              <p:nvPr/>
            </p:nvSpPr>
            <p:spPr>
              <a:xfrm>
                <a:off x="9173944" y="5283062"/>
                <a:ext cx="85655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dirty="0"/>
                  <a:t>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7C9743-F4F5-A1CA-A1CF-A5E9E30A00CB}"/>
                  </a:ext>
                </a:extLst>
              </p:cNvPr>
              <p:cNvSpPr txBox="1"/>
              <p:nvPr/>
            </p:nvSpPr>
            <p:spPr>
              <a:xfrm>
                <a:off x="9181088" y="5054104"/>
                <a:ext cx="856558" cy="64633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sz="3600" dirty="0"/>
                  <a:t>^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6013C9-3002-B3D2-F6BC-54A7E4633790}"/>
              </a:ext>
            </a:extLst>
          </p:cNvPr>
          <p:cNvGrpSpPr/>
          <p:nvPr/>
        </p:nvGrpSpPr>
        <p:grpSpPr>
          <a:xfrm>
            <a:off x="360437" y="4304621"/>
            <a:ext cx="4523230" cy="998399"/>
            <a:chOff x="5750156" y="4304010"/>
            <a:chExt cx="4523230" cy="9983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D5B0141-E478-B817-442D-811124AE6F9B}"/>
                </a:ext>
              </a:extLst>
            </p:cNvPr>
            <p:cNvGrpSpPr/>
            <p:nvPr/>
          </p:nvGrpSpPr>
          <p:grpSpPr>
            <a:xfrm>
              <a:off x="9409684" y="4304010"/>
              <a:ext cx="863702" cy="998399"/>
              <a:chOff x="8895334" y="5054104"/>
              <a:chExt cx="863702" cy="99839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2F5BC9-023D-24C1-71FA-4C60D7B03877}"/>
                  </a:ext>
                </a:extLst>
              </p:cNvPr>
              <p:cNvSpPr txBox="1"/>
              <p:nvPr/>
            </p:nvSpPr>
            <p:spPr>
              <a:xfrm>
                <a:off x="8895334" y="5283062"/>
                <a:ext cx="85655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dirty="0"/>
                  <a:t>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6850E0-1F29-FFC1-A24C-4100CB7183DD}"/>
                  </a:ext>
                </a:extLst>
              </p:cNvPr>
              <p:cNvSpPr txBox="1"/>
              <p:nvPr/>
            </p:nvSpPr>
            <p:spPr>
              <a:xfrm>
                <a:off x="8902478" y="5054104"/>
                <a:ext cx="856558" cy="64633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sz="3600" dirty="0"/>
                  <a:t>^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CFD33F-8071-20AE-F9E4-6FBD6A18248D}"/>
                </a:ext>
              </a:extLst>
            </p:cNvPr>
            <p:cNvSpPr txBox="1"/>
            <p:nvPr/>
          </p:nvSpPr>
          <p:spPr>
            <a:xfrm>
              <a:off x="5750156" y="4471123"/>
              <a:ext cx="425211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pPr rtl="1"/>
              <a:r>
                <a:rPr lang="ar-KW" dirty="0"/>
                <a:t>,             (</a:t>
              </a:r>
              <a:r>
                <a:rPr lang="ar-KW" sz="4000" dirty="0"/>
                <a:t>متبادلتان</a:t>
              </a:r>
              <a:r>
                <a:rPr lang="ar-KW" dirty="0"/>
                <a:t>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87E74E-22CB-3408-103C-ACE8394D61FE}"/>
                </a:ext>
              </a:extLst>
            </p:cNvPr>
            <p:cNvGrpSpPr/>
            <p:nvPr/>
          </p:nvGrpSpPr>
          <p:grpSpPr>
            <a:xfrm>
              <a:off x="8289830" y="4304010"/>
              <a:ext cx="863702" cy="998399"/>
              <a:chOff x="9059642" y="5054104"/>
              <a:chExt cx="863702" cy="99839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73C0E7-E7BB-99AB-106B-FD7F98C1F9B2}"/>
                  </a:ext>
                </a:extLst>
              </p:cNvPr>
              <p:cNvSpPr txBox="1"/>
              <p:nvPr/>
            </p:nvSpPr>
            <p:spPr>
              <a:xfrm>
                <a:off x="9059642" y="5283062"/>
                <a:ext cx="85655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dirty="0"/>
                  <a:t>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D63BFD-3E45-AB3A-F3F6-B080A2CA24A3}"/>
                  </a:ext>
                </a:extLst>
              </p:cNvPr>
              <p:cNvSpPr txBox="1"/>
              <p:nvPr/>
            </p:nvSpPr>
            <p:spPr>
              <a:xfrm>
                <a:off x="9066786" y="5054104"/>
                <a:ext cx="856558" cy="64633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sz="3600" dirty="0"/>
                  <a:t>^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8986E5-EC4A-4DB2-5E2F-80B9D01C5D9B}"/>
              </a:ext>
            </a:extLst>
          </p:cNvPr>
          <p:cNvGrpSpPr/>
          <p:nvPr/>
        </p:nvGrpSpPr>
        <p:grpSpPr>
          <a:xfrm>
            <a:off x="3526010" y="4978077"/>
            <a:ext cx="4566092" cy="998399"/>
            <a:chOff x="5693006" y="4304010"/>
            <a:chExt cx="4566092" cy="99839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9C424EA-75E4-AEC5-6AA5-612801AD14E3}"/>
                </a:ext>
              </a:extLst>
            </p:cNvPr>
            <p:cNvGrpSpPr/>
            <p:nvPr/>
          </p:nvGrpSpPr>
          <p:grpSpPr>
            <a:xfrm>
              <a:off x="9395396" y="4304010"/>
              <a:ext cx="863702" cy="998399"/>
              <a:chOff x="8881046" y="5054104"/>
              <a:chExt cx="863702" cy="99839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DCB2B7-EEFD-6E4E-8E72-6F62FF5DB922}"/>
                  </a:ext>
                </a:extLst>
              </p:cNvPr>
              <p:cNvSpPr txBox="1"/>
              <p:nvPr/>
            </p:nvSpPr>
            <p:spPr>
              <a:xfrm>
                <a:off x="8881046" y="5283062"/>
                <a:ext cx="85655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dirty="0"/>
                  <a:t>4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0BD3D89-F124-E30F-D41E-F2859102D01F}"/>
                  </a:ext>
                </a:extLst>
              </p:cNvPr>
              <p:cNvSpPr txBox="1"/>
              <p:nvPr/>
            </p:nvSpPr>
            <p:spPr>
              <a:xfrm>
                <a:off x="8888190" y="5054104"/>
                <a:ext cx="856558" cy="64633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sz="3600" dirty="0"/>
                  <a:t>^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B1E3FFA-2D64-90DF-4543-7BB164015646}"/>
                </a:ext>
              </a:extLst>
            </p:cNvPr>
            <p:cNvSpPr txBox="1"/>
            <p:nvPr/>
          </p:nvSpPr>
          <p:spPr>
            <a:xfrm>
              <a:off x="5693006" y="4471123"/>
              <a:ext cx="425211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pPr rtl="1"/>
              <a:r>
                <a:rPr lang="ar-KW" dirty="0"/>
                <a:t>,              (</a:t>
              </a:r>
              <a:r>
                <a:rPr lang="ar-KW" sz="4000" dirty="0"/>
                <a:t>متناظرتان</a:t>
              </a:r>
              <a:r>
                <a:rPr lang="ar-KW" dirty="0"/>
                <a:t>)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B0F81F8-06C0-F97D-4686-3831ECF21FA3}"/>
                </a:ext>
              </a:extLst>
            </p:cNvPr>
            <p:cNvGrpSpPr/>
            <p:nvPr/>
          </p:nvGrpSpPr>
          <p:grpSpPr>
            <a:xfrm>
              <a:off x="8404132" y="4304010"/>
              <a:ext cx="863702" cy="998399"/>
              <a:chOff x="9173944" y="5054104"/>
              <a:chExt cx="863702" cy="99839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91DA508-5CE6-80F2-FAB2-601A71DA6229}"/>
                  </a:ext>
                </a:extLst>
              </p:cNvPr>
              <p:cNvSpPr txBox="1"/>
              <p:nvPr/>
            </p:nvSpPr>
            <p:spPr>
              <a:xfrm>
                <a:off x="9173944" y="5283062"/>
                <a:ext cx="85655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dirty="0"/>
                  <a:t>8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B4E5204-74E1-ED2A-F875-C9D39B055DEE}"/>
                  </a:ext>
                </a:extLst>
              </p:cNvPr>
              <p:cNvSpPr txBox="1"/>
              <p:nvPr/>
            </p:nvSpPr>
            <p:spPr>
              <a:xfrm>
                <a:off x="9181088" y="5054104"/>
                <a:ext cx="856558" cy="64633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r>
                  <a:rPr lang="ar-KW" sz="3600" dirty="0"/>
                  <a:t>^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39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5EEAF-DBB0-0A9C-4BA1-A46CD9FCEE4A}"/>
              </a:ext>
            </a:extLst>
          </p:cNvPr>
          <p:cNvSpPr txBox="1"/>
          <p:nvPr/>
        </p:nvSpPr>
        <p:spPr>
          <a:xfrm>
            <a:off x="657225" y="436872"/>
            <a:ext cx="1843088" cy="70788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7A7BA-1061-8DC8-EAC2-539D3B507A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220" b="34"/>
          <a:stretch/>
        </p:blipFill>
        <p:spPr>
          <a:xfrm>
            <a:off x="896421" y="1471612"/>
            <a:ext cx="11096735" cy="4764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CA476-D9C8-1EE6-72D4-35EC51EA9383}"/>
              </a:ext>
            </a:extLst>
          </p:cNvPr>
          <p:cNvSpPr txBox="1"/>
          <p:nvPr/>
        </p:nvSpPr>
        <p:spPr>
          <a:xfrm>
            <a:off x="7217227" y="4094912"/>
            <a:ext cx="254754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 algn="r" rtl="1">
              <a:defRPr lang="ar-sa"/>
            </a:defPPr>
            <a:lvl1pPr algn="ctr">
              <a:defRPr sz="4400" b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rtl="1"/>
            <a:r>
              <a:rPr lang="ar-KW" sz="4000" dirty="0"/>
              <a:t>تقابل بالرأس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426697-53EF-741F-42A3-0100F14169A1}"/>
              </a:ext>
            </a:extLst>
          </p:cNvPr>
          <p:cNvGrpSpPr/>
          <p:nvPr/>
        </p:nvGrpSpPr>
        <p:grpSpPr>
          <a:xfrm>
            <a:off x="2615743" y="3463682"/>
            <a:ext cx="1685926" cy="1170384"/>
            <a:chOff x="2621755" y="3462338"/>
            <a:chExt cx="1685926" cy="11703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66EF9C-6AC2-8F27-A3A7-A88CCD93C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1756" y="3462338"/>
              <a:ext cx="1398985" cy="109537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72F4E26-1FAD-F1A1-D4A0-99D9D44B3A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1755" y="3569804"/>
              <a:ext cx="891779" cy="1062918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E809352-F0E0-5D5A-23ED-4DED8162C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3021" y="4183544"/>
              <a:ext cx="1084660" cy="82465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177386-9CE0-07C2-A9EC-357CD25CCADD}"/>
              </a:ext>
            </a:extLst>
          </p:cNvPr>
          <p:cNvGrpSpPr/>
          <p:nvPr/>
        </p:nvGrpSpPr>
        <p:grpSpPr>
          <a:xfrm>
            <a:off x="1335313" y="3567625"/>
            <a:ext cx="2959099" cy="696205"/>
            <a:chOff x="1348582" y="3569804"/>
            <a:chExt cx="2959099" cy="69620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64B48CA-BD0C-913F-1C70-45712175F2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582" y="3569804"/>
              <a:ext cx="1273173" cy="106693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82EE4C9-3C77-1E9A-1BF0-C6D6AAFEAC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1755" y="3569804"/>
              <a:ext cx="591345" cy="696205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E4C0E7B-822F-5A2E-6CE7-720A8EA299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3021" y="4183544"/>
              <a:ext cx="1084660" cy="82465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48FAA14-A0CD-BC5B-0AE0-DC54175FE825}"/>
              </a:ext>
            </a:extLst>
          </p:cNvPr>
          <p:cNvGrpSpPr/>
          <p:nvPr/>
        </p:nvGrpSpPr>
        <p:grpSpPr>
          <a:xfrm>
            <a:off x="1338199" y="3570709"/>
            <a:ext cx="1864518" cy="834604"/>
            <a:chOff x="1348582" y="3569804"/>
            <a:chExt cx="1864518" cy="83460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3AD609-87A5-684A-D288-818C1663C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582" y="3569804"/>
              <a:ext cx="1273173" cy="106693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4AA9E8-2C65-20B5-A593-72CC74B4CB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1755" y="3569804"/>
              <a:ext cx="591345" cy="696205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AD5E604-BECD-9974-72BF-9A505DBB6F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671" y="4266009"/>
              <a:ext cx="1664429" cy="138399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0D2C988-B8DB-F188-4E47-5868D359F143}"/>
              </a:ext>
            </a:extLst>
          </p:cNvPr>
          <p:cNvSpPr txBox="1"/>
          <p:nvPr/>
        </p:nvSpPr>
        <p:spPr>
          <a:xfrm>
            <a:off x="7527752" y="4840787"/>
            <a:ext cx="254754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 algn="r" rtl="1">
              <a:defRPr lang="ar-sa"/>
            </a:defPPr>
            <a:lvl1pPr algn="ctr">
              <a:defRPr sz="4400" b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rtl="1"/>
            <a:r>
              <a:rPr lang="ar-KW" sz="4000" dirty="0"/>
              <a:t>متبادلتان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54D209-FB6E-E495-D091-70172B248A84}"/>
              </a:ext>
            </a:extLst>
          </p:cNvPr>
          <p:cNvSpPr txBox="1"/>
          <p:nvPr/>
        </p:nvSpPr>
        <p:spPr>
          <a:xfrm>
            <a:off x="7451895" y="5579405"/>
            <a:ext cx="254754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 algn="r" rtl="1">
              <a:defRPr lang="ar-sa"/>
            </a:defPPr>
            <a:lvl1pPr algn="ctr">
              <a:defRPr sz="4400" b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rtl="1"/>
            <a:r>
              <a:rPr lang="ar-KW" sz="4000" dirty="0"/>
              <a:t>متحالفتان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C72616-2C89-83B6-28AD-42CAE4DA5D61}"/>
              </a:ext>
            </a:extLst>
          </p:cNvPr>
          <p:cNvSpPr/>
          <p:nvPr/>
        </p:nvSpPr>
        <p:spPr>
          <a:xfrm>
            <a:off x="6492468" y="4027702"/>
            <a:ext cx="5500688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97C252-718F-F0A4-8378-5A15494E63B4}"/>
              </a:ext>
            </a:extLst>
          </p:cNvPr>
          <p:cNvSpPr/>
          <p:nvPr/>
        </p:nvSpPr>
        <p:spPr>
          <a:xfrm>
            <a:off x="6492468" y="4802798"/>
            <a:ext cx="5500688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232B2-E1C7-86D5-5FE1-E472DF7DEC42}"/>
              </a:ext>
            </a:extLst>
          </p:cNvPr>
          <p:cNvSpPr/>
          <p:nvPr/>
        </p:nvSpPr>
        <p:spPr>
          <a:xfrm>
            <a:off x="6492468" y="5542174"/>
            <a:ext cx="5500688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468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3" grpId="0" animBg="1"/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D5CDD2DF-A640-19D8-8FCC-F88948C1E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t="44058" b="1"/>
          <a:stretch/>
        </p:blipFill>
        <p:spPr>
          <a:xfrm>
            <a:off x="1056000" y="1334426"/>
            <a:ext cx="10080000" cy="4189147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E6207-3EFF-C5AE-6433-C73F23194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8" t="21929" r="12805" b="40085"/>
          <a:stretch/>
        </p:blipFill>
        <p:spPr>
          <a:xfrm>
            <a:off x="1131460" y="2207418"/>
            <a:ext cx="10004540" cy="24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5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124346-5E98-44A9-93D3-5F1594C7252F}"/>
              </a:ext>
            </a:extLst>
          </p:cNvPr>
          <p:cNvSpPr/>
          <p:nvPr/>
        </p:nvSpPr>
        <p:spPr>
          <a:xfrm>
            <a:off x="6733309" y="-67050"/>
            <a:ext cx="5458691" cy="6925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lue Sky Clouds Gifs Find Make Share Gfycat Blue Clouds GIF - LowGif">
            <a:extLst>
              <a:ext uri="{FF2B5EF4-FFF2-40B4-BE49-F238E27FC236}">
                <a16:creationId xmlns:a16="http://schemas.microsoft.com/office/drawing/2014/main" id="{F7B8B252-770A-4CB5-88CF-72D09003C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050"/>
            <a:ext cx="8944495" cy="69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671E1A33-C0CC-4E4D-B4FF-4F64C48AD096}"/>
              </a:ext>
            </a:extLst>
          </p:cNvPr>
          <p:cNvSpPr/>
          <p:nvPr/>
        </p:nvSpPr>
        <p:spPr>
          <a:xfrm rot="10800000">
            <a:off x="8079971" y="-67050"/>
            <a:ext cx="4821382" cy="6925050"/>
          </a:xfrm>
          <a:prstGeom prst="flowChartOnline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uwait Airways - Claim Flight Delay Compensation | Flight Delay Pay">
            <a:extLst>
              <a:ext uri="{FF2B5EF4-FFF2-40B4-BE49-F238E27FC236}">
                <a16:creationId xmlns:a16="http://schemas.microsoft.com/office/drawing/2014/main" id="{BEC7E913-F9E0-4F7B-9135-61215F3D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573">
            <a:off x="-7779700" y="1993081"/>
            <a:ext cx="7479427" cy="28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39BDF-6887-4D06-AA23-F7BD88BF0F1E}"/>
              </a:ext>
            </a:extLst>
          </p:cNvPr>
          <p:cNvSpPr/>
          <p:nvPr/>
        </p:nvSpPr>
        <p:spPr>
          <a:xfrm>
            <a:off x="0" y="2734579"/>
            <a:ext cx="46586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الخطوط الجوية الكويتية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ترحب بكم</a:t>
            </a:r>
            <a:endParaRPr kumimoji="0" lang="en-US" sz="5400" b="1" i="0" u="none" strike="noStrike" kern="1200" cap="none" spc="0" normalizeH="0" baseline="0" noProof="0" dirty="0">
              <a:ln/>
              <a:solidFill>
                <a:sysClr val="windowText" lastClr="00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8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970E8E5B-CCB5-4BF3-BACA-5BAAA76DFE56}"/>
              </a:ext>
            </a:extLst>
          </p:cNvPr>
          <p:cNvSpPr/>
          <p:nvPr/>
        </p:nvSpPr>
        <p:spPr>
          <a:xfrm>
            <a:off x="1379913" y="4854633"/>
            <a:ext cx="1828800" cy="47493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F4155-00D5-4B40-A206-C8BC5B29799D}"/>
              </a:ext>
            </a:extLst>
          </p:cNvPr>
          <p:cNvSpPr/>
          <p:nvPr/>
        </p:nvSpPr>
        <p:spPr>
          <a:xfrm>
            <a:off x="2410777" y="584100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/>
              <a:solidFill>
                <a:sysClr val="windowText" lastClr="00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9" name="#الرجاءربطالاحزمه #الخطوطالعربيهالسعوديه">
            <a:hlinkClick r:id="" action="ppaction://media"/>
            <a:extLst>
              <a:ext uri="{FF2B5EF4-FFF2-40B4-BE49-F238E27FC236}">
                <a16:creationId xmlns:a16="http://schemas.microsoft.com/office/drawing/2014/main" id="{F22A7F54-BAE8-4EC7-906D-24BB9608D2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991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67604" y="474576"/>
            <a:ext cx="487363" cy="487363"/>
          </a:xfrm>
          <a:prstGeom prst="rect">
            <a:avLst/>
          </a:prstGeom>
        </p:spPr>
      </p:pic>
      <p:pic>
        <p:nvPicPr>
          <p:cNvPr id="10" name="#الرجاءربطالاحزمه #الخطوطالعربيهالسعوديه">
            <a:hlinkClick r:id="" action="ppaction://media"/>
            <a:extLst>
              <a:ext uri="{FF2B5EF4-FFF2-40B4-BE49-F238E27FC236}">
                <a16:creationId xmlns:a16="http://schemas.microsoft.com/office/drawing/2014/main" id="{BDF93232-BF2D-4F9C-A040-633EBD00A4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04375" y="1448637"/>
            <a:ext cx="487363" cy="4873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6DE1B0-F98A-43D9-8FE7-0EED60D9D57A}"/>
              </a:ext>
            </a:extLst>
          </p:cNvPr>
          <p:cNvSpPr/>
          <p:nvPr/>
        </p:nvSpPr>
        <p:spPr>
          <a:xfrm>
            <a:off x="2031260" y="4854633"/>
            <a:ext cx="526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ابدأ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53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9414 -0.0488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1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63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58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58"/>
                            </p:stCondLst>
                            <p:childTnLst>
                              <p:par>
                                <p:cTn id="37" presetID="25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18387" y="756962"/>
            <a:ext cx="854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لندن</a:t>
            </a:r>
          </a:p>
        </p:txBody>
      </p:sp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100179" y="859245"/>
            <a:ext cx="1173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London</a:t>
            </a:r>
            <a:endParaRPr kumimoji="0" lang="ar-KW" sz="32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pic>
        <p:nvPicPr>
          <p:cNvPr id="9220" name="Picture 4" descr="Elizabeth Tower, London postage, London Paris Postage stamp Postcard,  Vintage British stamp, flag, retro, vintage Camera png | PNGWing">
            <a:extLst>
              <a:ext uri="{FF2B5EF4-FFF2-40B4-BE49-F238E27FC236}">
                <a16:creationId xmlns:a16="http://schemas.microsoft.com/office/drawing/2014/main" id="{04A5EFD3-CFC7-4525-91A4-4058D279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9" b="96820" l="10000" r="90000">
                        <a14:foregroundMark x1="24783" y1="12242" x2="33043" y2="57393"/>
                        <a14:foregroundMark x1="33043" y1="57393" x2="42826" y2="77424"/>
                        <a14:foregroundMark x1="36304" y1="9221" x2="49565" y2="62162"/>
                        <a14:foregroundMark x1="49565" y1="62162" x2="49565" y2="62162"/>
                        <a14:foregroundMark x1="64457" y1="6359" x2="64022" y2="85056"/>
                        <a14:foregroundMark x1="64022" y1="85056" x2="64022" y2="85056"/>
                        <a14:foregroundMark x1="48587" y1="90938" x2="35978" y2="95548"/>
                        <a14:foregroundMark x1="33261" y1="96979" x2="25978" y2="21463"/>
                        <a14:foregroundMark x1="23261" y1="11924" x2="30761" y2="11924"/>
                        <a14:foregroundMark x1="30761" y1="11924" x2="65543" y2="2385"/>
                        <a14:foregroundMark x1="65543" y1="2385" x2="65978" y2="1749"/>
                        <a14:foregroundMark x1="70109" y1="43402" x2="72283" y2="56598"/>
                        <a14:foregroundMark x1="72283" y1="56598" x2="72283" y2="56598"/>
                        <a14:foregroundMark x1="70000" y1="42607" x2="70000" y2="45787"/>
                        <a14:backgroundMark x1="57391" y1="1272" x2="57391" y2="1272"/>
                        <a14:backgroundMark x1="60000" y1="1272" x2="60000" y2="1272"/>
                        <a14:backgroundMark x1="62391" y1="954" x2="62391" y2="954"/>
                        <a14:backgroundMark x1="63370" y1="1431" x2="63370" y2="1431"/>
                        <a14:backgroundMark x1="56304" y1="2862" x2="56304" y2="2862"/>
                        <a14:backgroundMark x1="65978" y1="0" x2="65978" y2="0"/>
                        <a14:backgroundMark x1="65217" y1="0" x2="6521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7" y="540187"/>
            <a:ext cx="2301993" cy="15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" name="airport tone">
            <a:hlinkClick r:id="" action="ppaction://media"/>
            <a:extLst>
              <a:ext uri="{FF2B5EF4-FFF2-40B4-BE49-F238E27FC236}">
                <a16:creationId xmlns:a16="http://schemas.microsoft.com/office/drawing/2014/main" id="{0CC486E4-6D48-458B-8D4F-3EA82AA861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A900B-DB9B-E4CA-85AF-823E2D320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901" y="2407148"/>
            <a:ext cx="5036790" cy="271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5C082-ECB8-01D6-3CCE-548B3A84D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57" y="2762497"/>
            <a:ext cx="5136877" cy="10016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CD877-1D68-2ACA-C8EC-C92C1915DADC}"/>
              </a:ext>
            </a:extLst>
          </p:cNvPr>
          <p:cNvGrpSpPr/>
          <p:nvPr/>
        </p:nvGrpSpPr>
        <p:grpSpPr>
          <a:xfrm>
            <a:off x="1179871" y="5012440"/>
            <a:ext cx="4277032" cy="1136898"/>
            <a:chOff x="1179871" y="5012440"/>
            <a:chExt cx="4277032" cy="1136898"/>
          </a:xfrm>
        </p:grpSpPr>
        <p:sp>
          <p:nvSpPr>
            <p:cNvPr id="2040" name="Rectangle: Rounded Corners 2039">
              <a:extLst>
                <a:ext uri="{FF2B5EF4-FFF2-40B4-BE49-F238E27FC236}">
                  <a16:creationId xmlns:a16="http://schemas.microsoft.com/office/drawing/2014/main" id="{E577B2E0-6E74-4400-9D18-3D249AB3BB8F}"/>
                </a:ext>
              </a:extLst>
            </p:cNvPr>
            <p:cNvSpPr/>
            <p:nvPr/>
          </p:nvSpPr>
          <p:spPr>
            <a:xfrm>
              <a:off x="1179871" y="5121229"/>
              <a:ext cx="4277032" cy="91932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C3AA83-4BF1-4835-1190-619297B5CDC7}"/>
                </a:ext>
              </a:extLst>
            </p:cNvPr>
            <p:cNvGrpSpPr/>
            <p:nvPr/>
          </p:nvGrpSpPr>
          <p:grpSpPr>
            <a:xfrm>
              <a:off x="2291009" y="5012440"/>
              <a:ext cx="1854966" cy="1136898"/>
              <a:chOff x="8404132" y="4242456"/>
              <a:chExt cx="1854966" cy="113689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E961E70-36F1-202A-6D67-441FD3065E41}"/>
                  </a:ext>
                </a:extLst>
              </p:cNvPr>
              <p:cNvGrpSpPr/>
              <p:nvPr/>
            </p:nvGrpSpPr>
            <p:grpSpPr>
              <a:xfrm>
                <a:off x="9395396" y="4242456"/>
                <a:ext cx="863702" cy="1136898"/>
                <a:chOff x="8881046" y="4992550"/>
                <a:chExt cx="863702" cy="1136898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D815147-3F4A-F584-715F-6BD21DD86EA1}"/>
                    </a:ext>
                  </a:extLst>
                </p:cNvPr>
                <p:cNvSpPr txBox="1"/>
                <p:nvPr/>
              </p:nvSpPr>
              <p:spPr>
                <a:xfrm>
                  <a:off x="8881046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14A8670-FD22-8B91-1991-167CB4B81520}"/>
                    </a:ext>
                  </a:extLst>
                </p:cNvPr>
                <p:cNvSpPr txBox="1"/>
                <p:nvPr/>
              </p:nvSpPr>
              <p:spPr>
                <a:xfrm>
                  <a:off x="8888190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21BB1C-CC86-7A02-28F3-D049DBB93E7A}"/>
                  </a:ext>
                </a:extLst>
              </p:cNvPr>
              <p:cNvSpPr txBox="1"/>
              <p:nvPr/>
            </p:nvSpPr>
            <p:spPr>
              <a:xfrm>
                <a:off x="9168381" y="4407724"/>
                <a:ext cx="310953" cy="92333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pPr rtl="1"/>
                <a:r>
                  <a:rPr lang="ar-KW" sz="5400" dirty="0">
                    <a:solidFill>
                      <a:schemeClr val="tx1"/>
                    </a:solidFill>
                  </a:rPr>
                  <a:t>,       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5649857-8AF6-97FA-2C27-421176FD9A6B}"/>
                  </a:ext>
                </a:extLst>
              </p:cNvPr>
              <p:cNvGrpSpPr/>
              <p:nvPr/>
            </p:nvGrpSpPr>
            <p:grpSpPr>
              <a:xfrm>
                <a:off x="8404132" y="4242456"/>
                <a:ext cx="863702" cy="1136898"/>
                <a:chOff x="9173944" y="4992550"/>
                <a:chExt cx="863702" cy="1136898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C9E9C26-C599-29B4-F68B-947A0FD32433}"/>
                    </a:ext>
                  </a:extLst>
                </p:cNvPr>
                <p:cNvSpPr txBox="1"/>
                <p:nvPr/>
              </p:nvSpPr>
              <p:spPr>
                <a:xfrm>
                  <a:off x="9173944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6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C432C2-0238-DAE1-D76D-EE1415F3D137}"/>
                    </a:ext>
                  </a:extLst>
                </p:cNvPr>
                <p:cNvSpPr txBox="1"/>
                <p:nvPr/>
              </p:nvSpPr>
              <p:spPr>
                <a:xfrm>
                  <a:off x="9181088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4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20792" y="756962"/>
            <a:ext cx="8499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روما</a:t>
            </a:r>
          </a:p>
        </p:txBody>
      </p:sp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343058" y="856527"/>
            <a:ext cx="9605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Roma</a:t>
            </a:r>
            <a:endParaRPr kumimoji="0" lang="ar-KW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grpSp>
        <p:nvGrpSpPr>
          <p:cNvPr id="3259" name="Google Shape;7147;p67">
            <a:extLst>
              <a:ext uri="{FF2B5EF4-FFF2-40B4-BE49-F238E27FC236}">
                <a16:creationId xmlns:a16="http://schemas.microsoft.com/office/drawing/2014/main" id="{2CA48AD2-716F-4A9B-B8D8-E28B413446CF}"/>
              </a:ext>
            </a:extLst>
          </p:cNvPr>
          <p:cNvGrpSpPr/>
          <p:nvPr/>
        </p:nvGrpSpPr>
        <p:grpSpPr>
          <a:xfrm>
            <a:off x="6385304" y="4609222"/>
            <a:ext cx="980696" cy="1494035"/>
            <a:chOff x="1440900" y="2014575"/>
            <a:chExt cx="1107175" cy="1654975"/>
          </a:xfrm>
        </p:grpSpPr>
        <p:sp>
          <p:nvSpPr>
            <p:cNvPr id="3260" name="Google Shape;7148;p67">
              <a:extLst>
                <a:ext uri="{FF2B5EF4-FFF2-40B4-BE49-F238E27FC236}">
                  <a16:creationId xmlns:a16="http://schemas.microsoft.com/office/drawing/2014/main" id="{84307D91-813A-4B62-A38A-A19ADCF76487}"/>
                </a:ext>
              </a:extLst>
            </p:cNvPr>
            <p:cNvSpPr/>
            <p:nvPr/>
          </p:nvSpPr>
          <p:spPr>
            <a:xfrm>
              <a:off x="1440900" y="2014575"/>
              <a:ext cx="1107175" cy="1654975"/>
            </a:xfrm>
            <a:custGeom>
              <a:avLst/>
              <a:gdLst/>
              <a:ahLst/>
              <a:cxnLst/>
              <a:rect l="l" t="t" r="r" b="b"/>
              <a:pathLst>
                <a:path w="44287" h="66199" extrusionOk="0">
                  <a:moveTo>
                    <a:pt x="617" y="1"/>
                  </a:moveTo>
                  <a:cubicBezTo>
                    <a:pt x="617" y="425"/>
                    <a:pt x="386" y="849"/>
                    <a:pt x="0" y="1042"/>
                  </a:cubicBezTo>
                  <a:lnTo>
                    <a:pt x="0" y="2624"/>
                  </a:lnTo>
                  <a:cubicBezTo>
                    <a:pt x="502" y="2778"/>
                    <a:pt x="849" y="3241"/>
                    <a:pt x="849" y="3743"/>
                  </a:cubicBezTo>
                  <a:cubicBezTo>
                    <a:pt x="849" y="4283"/>
                    <a:pt x="502" y="4707"/>
                    <a:pt x="0" y="4861"/>
                  </a:cubicBezTo>
                  <a:lnTo>
                    <a:pt x="0" y="6096"/>
                  </a:lnTo>
                  <a:cubicBezTo>
                    <a:pt x="502" y="6212"/>
                    <a:pt x="849" y="6675"/>
                    <a:pt x="849" y="7215"/>
                  </a:cubicBezTo>
                  <a:cubicBezTo>
                    <a:pt x="849" y="7716"/>
                    <a:pt x="502" y="8179"/>
                    <a:pt x="0" y="8295"/>
                  </a:cubicBezTo>
                  <a:lnTo>
                    <a:pt x="0" y="9568"/>
                  </a:lnTo>
                  <a:cubicBezTo>
                    <a:pt x="502" y="9684"/>
                    <a:pt x="849" y="10146"/>
                    <a:pt x="849" y="10648"/>
                  </a:cubicBezTo>
                  <a:cubicBezTo>
                    <a:pt x="849" y="11188"/>
                    <a:pt x="502" y="11651"/>
                    <a:pt x="0" y="11767"/>
                  </a:cubicBezTo>
                  <a:lnTo>
                    <a:pt x="0" y="13001"/>
                  </a:lnTo>
                  <a:cubicBezTo>
                    <a:pt x="502" y="13117"/>
                    <a:pt x="849" y="13580"/>
                    <a:pt x="849" y="14120"/>
                  </a:cubicBezTo>
                  <a:cubicBezTo>
                    <a:pt x="849" y="14621"/>
                    <a:pt x="502" y="15084"/>
                    <a:pt x="0" y="15200"/>
                  </a:cubicBezTo>
                  <a:lnTo>
                    <a:pt x="0" y="16473"/>
                  </a:lnTo>
                  <a:cubicBezTo>
                    <a:pt x="502" y="16589"/>
                    <a:pt x="849" y="17052"/>
                    <a:pt x="849" y="17553"/>
                  </a:cubicBezTo>
                  <a:cubicBezTo>
                    <a:pt x="849" y="18093"/>
                    <a:pt x="502" y="18556"/>
                    <a:pt x="0" y="18672"/>
                  </a:cubicBezTo>
                  <a:lnTo>
                    <a:pt x="0" y="19906"/>
                  </a:lnTo>
                  <a:cubicBezTo>
                    <a:pt x="502" y="20022"/>
                    <a:pt x="849" y="20485"/>
                    <a:pt x="849" y="21025"/>
                  </a:cubicBezTo>
                  <a:cubicBezTo>
                    <a:pt x="849" y="21527"/>
                    <a:pt x="502" y="21990"/>
                    <a:pt x="0" y="22105"/>
                  </a:cubicBezTo>
                  <a:lnTo>
                    <a:pt x="0" y="23378"/>
                  </a:lnTo>
                  <a:cubicBezTo>
                    <a:pt x="502" y="23494"/>
                    <a:pt x="849" y="23957"/>
                    <a:pt x="849" y="24459"/>
                  </a:cubicBezTo>
                  <a:cubicBezTo>
                    <a:pt x="849" y="24999"/>
                    <a:pt x="502" y="25462"/>
                    <a:pt x="0" y="25577"/>
                  </a:cubicBezTo>
                  <a:lnTo>
                    <a:pt x="0" y="26850"/>
                  </a:lnTo>
                  <a:cubicBezTo>
                    <a:pt x="502" y="26966"/>
                    <a:pt x="849" y="27429"/>
                    <a:pt x="849" y="27930"/>
                  </a:cubicBezTo>
                  <a:cubicBezTo>
                    <a:pt x="849" y="28471"/>
                    <a:pt x="502" y="28895"/>
                    <a:pt x="0" y="29011"/>
                  </a:cubicBezTo>
                  <a:lnTo>
                    <a:pt x="0" y="30284"/>
                  </a:lnTo>
                  <a:cubicBezTo>
                    <a:pt x="502" y="30399"/>
                    <a:pt x="849" y="30862"/>
                    <a:pt x="849" y="31364"/>
                  </a:cubicBezTo>
                  <a:cubicBezTo>
                    <a:pt x="849" y="31904"/>
                    <a:pt x="502" y="32367"/>
                    <a:pt x="0" y="32483"/>
                  </a:cubicBezTo>
                  <a:lnTo>
                    <a:pt x="0" y="33717"/>
                  </a:lnTo>
                  <a:cubicBezTo>
                    <a:pt x="502" y="33833"/>
                    <a:pt x="849" y="34296"/>
                    <a:pt x="849" y="34836"/>
                  </a:cubicBezTo>
                  <a:cubicBezTo>
                    <a:pt x="849" y="35337"/>
                    <a:pt x="502" y="35800"/>
                    <a:pt x="0" y="35916"/>
                  </a:cubicBezTo>
                  <a:lnTo>
                    <a:pt x="0" y="37189"/>
                  </a:lnTo>
                  <a:cubicBezTo>
                    <a:pt x="502" y="37305"/>
                    <a:pt x="849" y="37768"/>
                    <a:pt x="849" y="38269"/>
                  </a:cubicBezTo>
                  <a:cubicBezTo>
                    <a:pt x="849" y="38809"/>
                    <a:pt x="502" y="39234"/>
                    <a:pt x="0" y="39388"/>
                  </a:cubicBezTo>
                  <a:lnTo>
                    <a:pt x="0" y="40622"/>
                  </a:lnTo>
                  <a:cubicBezTo>
                    <a:pt x="502" y="40738"/>
                    <a:pt x="849" y="41201"/>
                    <a:pt x="849" y="41702"/>
                  </a:cubicBezTo>
                  <a:cubicBezTo>
                    <a:pt x="887" y="42243"/>
                    <a:pt x="502" y="42705"/>
                    <a:pt x="0" y="42860"/>
                  </a:cubicBezTo>
                  <a:lnTo>
                    <a:pt x="0" y="44094"/>
                  </a:lnTo>
                  <a:cubicBezTo>
                    <a:pt x="502" y="44210"/>
                    <a:pt x="849" y="44673"/>
                    <a:pt x="849" y="45174"/>
                  </a:cubicBezTo>
                  <a:cubicBezTo>
                    <a:pt x="849" y="45714"/>
                    <a:pt x="502" y="46177"/>
                    <a:pt x="0" y="46293"/>
                  </a:cubicBezTo>
                  <a:lnTo>
                    <a:pt x="0" y="47528"/>
                  </a:lnTo>
                  <a:cubicBezTo>
                    <a:pt x="502" y="47682"/>
                    <a:pt x="849" y="48106"/>
                    <a:pt x="849" y="48646"/>
                  </a:cubicBezTo>
                  <a:cubicBezTo>
                    <a:pt x="849" y="49148"/>
                    <a:pt x="502" y="49611"/>
                    <a:pt x="0" y="49765"/>
                  </a:cubicBezTo>
                  <a:lnTo>
                    <a:pt x="0" y="50999"/>
                  </a:lnTo>
                  <a:cubicBezTo>
                    <a:pt x="502" y="51115"/>
                    <a:pt x="849" y="51578"/>
                    <a:pt x="849" y="52080"/>
                  </a:cubicBezTo>
                  <a:cubicBezTo>
                    <a:pt x="849" y="52620"/>
                    <a:pt x="502" y="53083"/>
                    <a:pt x="0" y="53198"/>
                  </a:cubicBezTo>
                  <a:lnTo>
                    <a:pt x="0" y="54433"/>
                  </a:lnTo>
                  <a:cubicBezTo>
                    <a:pt x="502" y="54587"/>
                    <a:pt x="849" y="55011"/>
                    <a:pt x="849" y="55552"/>
                  </a:cubicBezTo>
                  <a:cubicBezTo>
                    <a:pt x="849" y="56053"/>
                    <a:pt x="502" y="56516"/>
                    <a:pt x="0" y="56670"/>
                  </a:cubicBezTo>
                  <a:lnTo>
                    <a:pt x="0" y="57905"/>
                  </a:lnTo>
                  <a:cubicBezTo>
                    <a:pt x="502" y="58020"/>
                    <a:pt x="849" y="58483"/>
                    <a:pt x="849" y="58985"/>
                  </a:cubicBezTo>
                  <a:cubicBezTo>
                    <a:pt x="849" y="59525"/>
                    <a:pt x="502" y="59988"/>
                    <a:pt x="0" y="60104"/>
                  </a:cubicBezTo>
                  <a:lnTo>
                    <a:pt x="0" y="61338"/>
                  </a:lnTo>
                  <a:cubicBezTo>
                    <a:pt x="502" y="61454"/>
                    <a:pt x="849" y="61917"/>
                    <a:pt x="849" y="62457"/>
                  </a:cubicBezTo>
                  <a:cubicBezTo>
                    <a:pt x="849" y="62958"/>
                    <a:pt x="502" y="63421"/>
                    <a:pt x="0" y="63576"/>
                  </a:cubicBezTo>
                  <a:lnTo>
                    <a:pt x="0" y="64887"/>
                  </a:lnTo>
                  <a:cubicBezTo>
                    <a:pt x="386" y="65080"/>
                    <a:pt x="617" y="65466"/>
                    <a:pt x="617" y="65890"/>
                  </a:cubicBezTo>
                  <a:cubicBezTo>
                    <a:pt x="617" y="66006"/>
                    <a:pt x="617" y="66083"/>
                    <a:pt x="579" y="66199"/>
                  </a:cubicBezTo>
                  <a:lnTo>
                    <a:pt x="1852" y="66199"/>
                  </a:lnTo>
                  <a:cubicBezTo>
                    <a:pt x="1620" y="65427"/>
                    <a:pt x="2160" y="64694"/>
                    <a:pt x="2932" y="64694"/>
                  </a:cubicBezTo>
                  <a:cubicBezTo>
                    <a:pt x="3703" y="64694"/>
                    <a:pt x="4243" y="65427"/>
                    <a:pt x="4051" y="66199"/>
                  </a:cubicBezTo>
                  <a:lnTo>
                    <a:pt x="5324" y="66199"/>
                  </a:lnTo>
                  <a:cubicBezTo>
                    <a:pt x="5128" y="65483"/>
                    <a:pt x="5860" y="65060"/>
                    <a:pt x="6538" y="65060"/>
                  </a:cubicBezTo>
                  <a:cubicBezTo>
                    <a:pt x="7066" y="65060"/>
                    <a:pt x="7561" y="65316"/>
                    <a:pt x="7561" y="65890"/>
                  </a:cubicBezTo>
                  <a:cubicBezTo>
                    <a:pt x="7561" y="66006"/>
                    <a:pt x="7522" y="66083"/>
                    <a:pt x="7522" y="66199"/>
                  </a:cubicBezTo>
                  <a:lnTo>
                    <a:pt x="8757" y="66199"/>
                  </a:lnTo>
                  <a:cubicBezTo>
                    <a:pt x="8525" y="65466"/>
                    <a:pt x="9104" y="64733"/>
                    <a:pt x="9876" y="64733"/>
                  </a:cubicBezTo>
                  <a:cubicBezTo>
                    <a:pt x="10030" y="64733"/>
                    <a:pt x="10223" y="64771"/>
                    <a:pt x="10377" y="64849"/>
                  </a:cubicBezTo>
                  <a:cubicBezTo>
                    <a:pt x="10647" y="65003"/>
                    <a:pt x="10840" y="65234"/>
                    <a:pt x="10956" y="65543"/>
                  </a:cubicBezTo>
                  <a:cubicBezTo>
                    <a:pt x="10956" y="65543"/>
                    <a:pt x="10956" y="65543"/>
                    <a:pt x="10956" y="65582"/>
                  </a:cubicBezTo>
                  <a:lnTo>
                    <a:pt x="10994" y="65697"/>
                  </a:lnTo>
                  <a:lnTo>
                    <a:pt x="10994" y="65736"/>
                  </a:lnTo>
                  <a:cubicBezTo>
                    <a:pt x="10994" y="65774"/>
                    <a:pt x="10994" y="65813"/>
                    <a:pt x="10994" y="65890"/>
                  </a:cubicBezTo>
                  <a:cubicBezTo>
                    <a:pt x="10994" y="65967"/>
                    <a:pt x="10956" y="66083"/>
                    <a:pt x="10956" y="66160"/>
                  </a:cubicBezTo>
                  <a:lnTo>
                    <a:pt x="12190" y="66160"/>
                  </a:lnTo>
                  <a:cubicBezTo>
                    <a:pt x="11997" y="65427"/>
                    <a:pt x="12537" y="64694"/>
                    <a:pt x="13309" y="64694"/>
                  </a:cubicBezTo>
                  <a:cubicBezTo>
                    <a:pt x="14042" y="64694"/>
                    <a:pt x="14582" y="65427"/>
                    <a:pt x="14389" y="66160"/>
                  </a:cubicBezTo>
                  <a:lnTo>
                    <a:pt x="15662" y="66160"/>
                  </a:lnTo>
                  <a:cubicBezTo>
                    <a:pt x="15431" y="65427"/>
                    <a:pt x="15971" y="64694"/>
                    <a:pt x="16742" y="64694"/>
                  </a:cubicBezTo>
                  <a:cubicBezTo>
                    <a:pt x="17514" y="64694"/>
                    <a:pt x="18054" y="65427"/>
                    <a:pt x="17861" y="66160"/>
                  </a:cubicBezTo>
                  <a:lnTo>
                    <a:pt x="19096" y="66160"/>
                  </a:lnTo>
                  <a:cubicBezTo>
                    <a:pt x="18903" y="65427"/>
                    <a:pt x="19443" y="64694"/>
                    <a:pt x="20214" y="64694"/>
                  </a:cubicBezTo>
                  <a:cubicBezTo>
                    <a:pt x="20947" y="64694"/>
                    <a:pt x="21487" y="65427"/>
                    <a:pt x="21294" y="66160"/>
                  </a:cubicBezTo>
                  <a:lnTo>
                    <a:pt x="22567" y="66160"/>
                  </a:lnTo>
                  <a:cubicBezTo>
                    <a:pt x="22336" y="65256"/>
                    <a:pt x="23010" y="64742"/>
                    <a:pt x="23678" y="64742"/>
                  </a:cubicBezTo>
                  <a:cubicBezTo>
                    <a:pt x="24235" y="64742"/>
                    <a:pt x="24787" y="65100"/>
                    <a:pt x="24805" y="65890"/>
                  </a:cubicBezTo>
                  <a:cubicBezTo>
                    <a:pt x="24805" y="65967"/>
                    <a:pt x="24766" y="66083"/>
                    <a:pt x="24766" y="66160"/>
                  </a:cubicBezTo>
                  <a:lnTo>
                    <a:pt x="26001" y="66160"/>
                  </a:lnTo>
                  <a:cubicBezTo>
                    <a:pt x="25808" y="65427"/>
                    <a:pt x="26348" y="64733"/>
                    <a:pt x="27120" y="64733"/>
                  </a:cubicBezTo>
                  <a:cubicBezTo>
                    <a:pt x="27852" y="64733"/>
                    <a:pt x="28393" y="65427"/>
                    <a:pt x="28200" y="66160"/>
                  </a:cubicBezTo>
                  <a:lnTo>
                    <a:pt x="29473" y="66160"/>
                  </a:lnTo>
                  <a:cubicBezTo>
                    <a:pt x="29434" y="66083"/>
                    <a:pt x="29434" y="65967"/>
                    <a:pt x="29434" y="65890"/>
                  </a:cubicBezTo>
                  <a:cubicBezTo>
                    <a:pt x="29417" y="65316"/>
                    <a:pt x="29910" y="65060"/>
                    <a:pt x="30441" y="65060"/>
                  </a:cubicBezTo>
                  <a:cubicBezTo>
                    <a:pt x="31123" y="65060"/>
                    <a:pt x="31867" y="65483"/>
                    <a:pt x="31672" y="66199"/>
                  </a:cubicBezTo>
                  <a:lnTo>
                    <a:pt x="32906" y="66199"/>
                  </a:lnTo>
                  <a:cubicBezTo>
                    <a:pt x="32713" y="65466"/>
                    <a:pt x="33176" y="64771"/>
                    <a:pt x="33909" y="64733"/>
                  </a:cubicBezTo>
                  <a:lnTo>
                    <a:pt x="34025" y="64733"/>
                  </a:lnTo>
                  <a:cubicBezTo>
                    <a:pt x="34758" y="64733"/>
                    <a:pt x="35336" y="65466"/>
                    <a:pt x="35105" y="66199"/>
                  </a:cubicBezTo>
                  <a:lnTo>
                    <a:pt x="36378" y="66199"/>
                  </a:lnTo>
                  <a:cubicBezTo>
                    <a:pt x="36339" y="66083"/>
                    <a:pt x="36301" y="66006"/>
                    <a:pt x="36301" y="65890"/>
                  </a:cubicBezTo>
                  <a:cubicBezTo>
                    <a:pt x="36359" y="65177"/>
                    <a:pt x="36908" y="64820"/>
                    <a:pt x="37458" y="64820"/>
                  </a:cubicBezTo>
                  <a:cubicBezTo>
                    <a:pt x="38008" y="64820"/>
                    <a:pt x="38558" y="65177"/>
                    <a:pt x="38615" y="65890"/>
                  </a:cubicBezTo>
                  <a:cubicBezTo>
                    <a:pt x="38615" y="66006"/>
                    <a:pt x="38577" y="66083"/>
                    <a:pt x="38577" y="66199"/>
                  </a:cubicBezTo>
                  <a:lnTo>
                    <a:pt x="39811" y="66199"/>
                  </a:lnTo>
                  <a:cubicBezTo>
                    <a:pt x="39580" y="65427"/>
                    <a:pt x="40158" y="64694"/>
                    <a:pt x="40930" y="64694"/>
                  </a:cubicBezTo>
                  <a:cubicBezTo>
                    <a:pt x="41663" y="64694"/>
                    <a:pt x="42242" y="65427"/>
                    <a:pt x="42010" y="66199"/>
                  </a:cubicBezTo>
                  <a:lnTo>
                    <a:pt x="43283" y="66199"/>
                  </a:lnTo>
                  <a:cubicBezTo>
                    <a:pt x="43052" y="65466"/>
                    <a:pt x="43553" y="64771"/>
                    <a:pt x="44286" y="64733"/>
                  </a:cubicBezTo>
                  <a:lnTo>
                    <a:pt x="44286" y="63576"/>
                  </a:lnTo>
                  <a:cubicBezTo>
                    <a:pt x="42743" y="63576"/>
                    <a:pt x="42743" y="61300"/>
                    <a:pt x="44286" y="61300"/>
                  </a:cubicBezTo>
                  <a:lnTo>
                    <a:pt x="44286" y="60104"/>
                  </a:lnTo>
                  <a:cubicBezTo>
                    <a:pt x="42859" y="60026"/>
                    <a:pt x="42859" y="57905"/>
                    <a:pt x="44286" y="57828"/>
                  </a:cubicBezTo>
                  <a:lnTo>
                    <a:pt x="44286" y="56670"/>
                  </a:lnTo>
                  <a:cubicBezTo>
                    <a:pt x="42859" y="56555"/>
                    <a:pt x="42859" y="54471"/>
                    <a:pt x="44286" y="54356"/>
                  </a:cubicBezTo>
                  <a:lnTo>
                    <a:pt x="44286" y="53198"/>
                  </a:lnTo>
                  <a:cubicBezTo>
                    <a:pt x="42743" y="53198"/>
                    <a:pt x="42743" y="50922"/>
                    <a:pt x="44286" y="50922"/>
                  </a:cubicBezTo>
                  <a:lnTo>
                    <a:pt x="44286" y="49804"/>
                  </a:lnTo>
                  <a:cubicBezTo>
                    <a:pt x="42743" y="49804"/>
                    <a:pt x="42743" y="47489"/>
                    <a:pt x="44286" y="47489"/>
                  </a:cubicBezTo>
                  <a:lnTo>
                    <a:pt x="44286" y="46332"/>
                  </a:lnTo>
                  <a:cubicBezTo>
                    <a:pt x="42743" y="46332"/>
                    <a:pt x="42743" y="44056"/>
                    <a:pt x="44286" y="44056"/>
                  </a:cubicBezTo>
                  <a:lnTo>
                    <a:pt x="44286" y="42898"/>
                  </a:lnTo>
                  <a:cubicBezTo>
                    <a:pt x="42859" y="42783"/>
                    <a:pt x="42859" y="40699"/>
                    <a:pt x="44286" y="40584"/>
                  </a:cubicBezTo>
                  <a:lnTo>
                    <a:pt x="44286" y="39426"/>
                  </a:lnTo>
                  <a:cubicBezTo>
                    <a:pt x="42859" y="39349"/>
                    <a:pt x="42859" y="37228"/>
                    <a:pt x="44286" y="37150"/>
                  </a:cubicBezTo>
                  <a:lnTo>
                    <a:pt x="44286" y="35993"/>
                  </a:lnTo>
                  <a:cubicBezTo>
                    <a:pt x="42859" y="35916"/>
                    <a:pt x="42859" y="33794"/>
                    <a:pt x="44286" y="33717"/>
                  </a:cubicBezTo>
                  <a:lnTo>
                    <a:pt x="44286" y="32521"/>
                  </a:lnTo>
                  <a:cubicBezTo>
                    <a:pt x="42859" y="32444"/>
                    <a:pt x="42859" y="30322"/>
                    <a:pt x="44286" y="30245"/>
                  </a:cubicBezTo>
                  <a:lnTo>
                    <a:pt x="44286" y="29049"/>
                  </a:lnTo>
                  <a:cubicBezTo>
                    <a:pt x="42743" y="29049"/>
                    <a:pt x="42743" y="26773"/>
                    <a:pt x="44286" y="26773"/>
                  </a:cubicBezTo>
                  <a:lnTo>
                    <a:pt x="44286" y="25616"/>
                  </a:lnTo>
                  <a:cubicBezTo>
                    <a:pt x="42743" y="25616"/>
                    <a:pt x="42743" y="23340"/>
                    <a:pt x="44286" y="23340"/>
                  </a:cubicBezTo>
                  <a:lnTo>
                    <a:pt x="44286" y="22144"/>
                  </a:lnTo>
                  <a:cubicBezTo>
                    <a:pt x="42743" y="22144"/>
                    <a:pt x="42743" y="19868"/>
                    <a:pt x="44286" y="19868"/>
                  </a:cubicBezTo>
                  <a:lnTo>
                    <a:pt x="44286" y="18711"/>
                  </a:lnTo>
                  <a:cubicBezTo>
                    <a:pt x="42859" y="18595"/>
                    <a:pt x="42859" y="16512"/>
                    <a:pt x="44286" y="16435"/>
                  </a:cubicBezTo>
                  <a:lnTo>
                    <a:pt x="44286" y="15277"/>
                  </a:lnTo>
                  <a:cubicBezTo>
                    <a:pt x="42859" y="15161"/>
                    <a:pt x="42859" y="13078"/>
                    <a:pt x="44286" y="12963"/>
                  </a:cubicBezTo>
                  <a:lnTo>
                    <a:pt x="44286" y="11805"/>
                  </a:lnTo>
                  <a:cubicBezTo>
                    <a:pt x="42859" y="11728"/>
                    <a:pt x="42859" y="9606"/>
                    <a:pt x="44286" y="9529"/>
                  </a:cubicBezTo>
                  <a:lnTo>
                    <a:pt x="44286" y="8333"/>
                  </a:lnTo>
                  <a:cubicBezTo>
                    <a:pt x="42743" y="8333"/>
                    <a:pt x="42743" y="6057"/>
                    <a:pt x="44286" y="6057"/>
                  </a:cubicBezTo>
                  <a:lnTo>
                    <a:pt x="44286" y="4900"/>
                  </a:lnTo>
                  <a:cubicBezTo>
                    <a:pt x="42743" y="4900"/>
                    <a:pt x="42743" y="2624"/>
                    <a:pt x="44286" y="2624"/>
                  </a:cubicBezTo>
                  <a:lnTo>
                    <a:pt x="44286" y="1158"/>
                  </a:lnTo>
                  <a:cubicBezTo>
                    <a:pt x="43708" y="1119"/>
                    <a:pt x="43245" y="618"/>
                    <a:pt x="43245" y="39"/>
                  </a:cubicBezTo>
                  <a:lnTo>
                    <a:pt x="42049" y="39"/>
                  </a:lnTo>
                  <a:cubicBezTo>
                    <a:pt x="42049" y="792"/>
                    <a:pt x="41480" y="1168"/>
                    <a:pt x="40911" y="1168"/>
                  </a:cubicBezTo>
                  <a:cubicBezTo>
                    <a:pt x="40342" y="1168"/>
                    <a:pt x="39773" y="792"/>
                    <a:pt x="39773" y="39"/>
                  </a:cubicBezTo>
                  <a:lnTo>
                    <a:pt x="38615" y="39"/>
                  </a:lnTo>
                  <a:cubicBezTo>
                    <a:pt x="38558" y="753"/>
                    <a:pt x="38008" y="1110"/>
                    <a:pt x="37458" y="1110"/>
                  </a:cubicBezTo>
                  <a:cubicBezTo>
                    <a:pt x="36908" y="1110"/>
                    <a:pt x="36359" y="753"/>
                    <a:pt x="36301" y="39"/>
                  </a:cubicBezTo>
                  <a:lnTo>
                    <a:pt x="35144" y="39"/>
                  </a:lnTo>
                  <a:cubicBezTo>
                    <a:pt x="35144" y="657"/>
                    <a:pt x="34642" y="1158"/>
                    <a:pt x="34025" y="1158"/>
                  </a:cubicBezTo>
                  <a:lnTo>
                    <a:pt x="33909" y="1158"/>
                  </a:lnTo>
                  <a:cubicBezTo>
                    <a:pt x="33330" y="1119"/>
                    <a:pt x="32867" y="618"/>
                    <a:pt x="32867" y="39"/>
                  </a:cubicBezTo>
                  <a:lnTo>
                    <a:pt x="31710" y="39"/>
                  </a:lnTo>
                  <a:cubicBezTo>
                    <a:pt x="31710" y="792"/>
                    <a:pt x="31141" y="1168"/>
                    <a:pt x="30572" y="1168"/>
                  </a:cubicBezTo>
                  <a:cubicBezTo>
                    <a:pt x="30003" y="1168"/>
                    <a:pt x="29434" y="792"/>
                    <a:pt x="29434" y="39"/>
                  </a:cubicBezTo>
                  <a:lnTo>
                    <a:pt x="28238" y="39"/>
                  </a:lnTo>
                  <a:cubicBezTo>
                    <a:pt x="28296" y="849"/>
                    <a:pt x="27698" y="1254"/>
                    <a:pt x="27100" y="1254"/>
                  </a:cubicBezTo>
                  <a:cubicBezTo>
                    <a:pt x="26502" y="1254"/>
                    <a:pt x="25904" y="849"/>
                    <a:pt x="25962" y="39"/>
                  </a:cubicBezTo>
                  <a:lnTo>
                    <a:pt x="24805" y="39"/>
                  </a:lnTo>
                  <a:cubicBezTo>
                    <a:pt x="24843" y="849"/>
                    <a:pt x="24246" y="1254"/>
                    <a:pt x="23652" y="1254"/>
                  </a:cubicBezTo>
                  <a:cubicBezTo>
                    <a:pt x="23059" y="1254"/>
                    <a:pt x="22471" y="849"/>
                    <a:pt x="22529" y="39"/>
                  </a:cubicBezTo>
                  <a:lnTo>
                    <a:pt x="21333" y="39"/>
                  </a:lnTo>
                  <a:cubicBezTo>
                    <a:pt x="21333" y="792"/>
                    <a:pt x="20764" y="1168"/>
                    <a:pt x="20195" y="1168"/>
                  </a:cubicBezTo>
                  <a:cubicBezTo>
                    <a:pt x="19626" y="1168"/>
                    <a:pt x="19057" y="792"/>
                    <a:pt x="19057" y="39"/>
                  </a:cubicBezTo>
                  <a:lnTo>
                    <a:pt x="17900" y="39"/>
                  </a:lnTo>
                  <a:cubicBezTo>
                    <a:pt x="17900" y="792"/>
                    <a:pt x="17321" y="1168"/>
                    <a:pt x="16747" y="1168"/>
                  </a:cubicBezTo>
                  <a:cubicBezTo>
                    <a:pt x="16173" y="1168"/>
                    <a:pt x="15604" y="792"/>
                    <a:pt x="15624" y="39"/>
                  </a:cubicBezTo>
                  <a:lnTo>
                    <a:pt x="14428" y="39"/>
                  </a:lnTo>
                  <a:cubicBezTo>
                    <a:pt x="14428" y="792"/>
                    <a:pt x="13859" y="1168"/>
                    <a:pt x="13290" y="1168"/>
                  </a:cubicBezTo>
                  <a:cubicBezTo>
                    <a:pt x="12721" y="1168"/>
                    <a:pt x="12152" y="792"/>
                    <a:pt x="12152" y="39"/>
                  </a:cubicBezTo>
                  <a:lnTo>
                    <a:pt x="10994" y="39"/>
                  </a:lnTo>
                  <a:cubicBezTo>
                    <a:pt x="10994" y="78"/>
                    <a:pt x="10994" y="116"/>
                    <a:pt x="10994" y="155"/>
                  </a:cubicBezTo>
                  <a:lnTo>
                    <a:pt x="10994" y="194"/>
                  </a:lnTo>
                  <a:lnTo>
                    <a:pt x="10956" y="348"/>
                  </a:lnTo>
                  <a:cubicBezTo>
                    <a:pt x="10956" y="348"/>
                    <a:pt x="10956" y="348"/>
                    <a:pt x="10956" y="387"/>
                  </a:cubicBezTo>
                  <a:cubicBezTo>
                    <a:pt x="10879" y="657"/>
                    <a:pt x="10647" y="888"/>
                    <a:pt x="10377" y="1042"/>
                  </a:cubicBezTo>
                  <a:cubicBezTo>
                    <a:pt x="10223" y="1119"/>
                    <a:pt x="10030" y="1158"/>
                    <a:pt x="9876" y="1197"/>
                  </a:cubicBezTo>
                  <a:cubicBezTo>
                    <a:pt x="9220" y="1197"/>
                    <a:pt x="8680" y="657"/>
                    <a:pt x="8680" y="1"/>
                  </a:cubicBezTo>
                  <a:lnTo>
                    <a:pt x="7522" y="1"/>
                  </a:lnTo>
                  <a:cubicBezTo>
                    <a:pt x="7522" y="772"/>
                    <a:pt x="6953" y="1158"/>
                    <a:pt x="6384" y="1158"/>
                  </a:cubicBezTo>
                  <a:cubicBezTo>
                    <a:pt x="5815" y="1158"/>
                    <a:pt x="5246" y="772"/>
                    <a:pt x="5246" y="1"/>
                  </a:cubicBezTo>
                  <a:lnTo>
                    <a:pt x="4089" y="1"/>
                  </a:lnTo>
                  <a:cubicBezTo>
                    <a:pt x="4089" y="772"/>
                    <a:pt x="3520" y="1158"/>
                    <a:pt x="2951" y="1158"/>
                  </a:cubicBezTo>
                  <a:cubicBezTo>
                    <a:pt x="2382" y="1158"/>
                    <a:pt x="1813" y="772"/>
                    <a:pt x="1813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1" name="Google Shape;7149;p67">
              <a:extLst>
                <a:ext uri="{FF2B5EF4-FFF2-40B4-BE49-F238E27FC236}">
                  <a16:creationId xmlns:a16="http://schemas.microsoft.com/office/drawing/2014/main" id="{51D12E16-BD77-4584-A77A-4D36B95496CA}"/>
                </a:ext>
              </a:extLst>
            </p:cNvPr>
            <p:cNvSpPr/>
            <p:nvPr/>
          </p:nvSpPr>
          <p:spPr>
            <a:xfrm>
              <a:off x="1581700" y="3266400"/>
              <a:ext cx="825550" cy="275850"/>
            </a:xfrm>
            <a:custGeom>
              <a:avLst/>
              <a:gdLst/>
              <a:ahLst/>
              <a:cxnLst/>
              <a:rect l="l" t="t" r="r" b="b"/>
              <a:pathLst>
                <a:path w="33022" h="11034" extrusionOk="0">
                  <a:moveTo>
                    <a:pt x="0" y="1"/>
                  </a:moveTo>
                  <a:lnTo>
                    <a:pt x="0" y="11034"/>
                  </a:lnTo>
                  <a:lnTo>
                    <a:pt x="33022" y="11034"/>
                  </a:lnTo>
                  <a:lnTo>
                    <a:pt x="330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2" name="Google Shape;7150;p67">
              <a:extLst>
                <a:ext uri="{FF2B5EF4-FFF2-40B4-BE49-F238E27FC236}">
                  <a16:creationId xmlns:a16="http://schemas.microsoft.com/office/drawing/2014/main" id="{400837CA-073B-4ADA-A402-80F8AB35ADBB}"/>
                </a:ext>
              </a:extLst>
            </p:cNvPr>
            <p:cNvSpPr/>
            <p:nvPr/>
          </p:nvSpPr>
          <p:spPr>
            <a:xfrm>
              <a:off x="1588450" y="2153450"/>
              <a:ext cx="266200" cy="559400"/>
            </a:xfrm>
            <a:custGeom>
              <a:avLst/>
              <a:gdLst/>
              <a:ahLst/>
              <a:cxnLst/>
              <a:rect l="l" t="t" r="r" b="b"/>
              <a:pathLst>
                <a:path w="10648" h="22376" extrusionOk="0">
                  <a:moveTo>
                    <a:pt x="0" y="1"/>
                  </a:moveTo>
                  <a:lnTo>
                    <a:pt x="0" y="22375"/>
                  </a:lnTo>
                  <a:lnTo>
                    <a:pt x="10647" y="20331"/>
                  </a:lnTo>
                  <a:lnTo>
                    <a:pt x="106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3" name="Google Shape;7151;p67">
              <a:extLst>
                <a:ext uri="{FF2B5EF4-FFF2-40B4-BE49-F238E27FC236}">
                  <a16:creationId xmlns:a16="http://schemas.microsoft.com/office/drawing/2014/main" id="{B35FAAE9-88DA-432F-9BAB-0680C82DDC1C}"/>
                </a:ext>
              </a:extLst>
            </p:cNvPr>
            <p:cNvSpPr/>
            <p:nvPr/>
          </p:nvSpPr>
          <p:spPr>
            <a:xfrm>
              <a:off x="2134300" y="2153450"/>
              <a:ext cx="267175" cy="773500"/>
            </a:xfrm>
            <a:custGeom>
              <a:avLst/>
              <a:gdLst/>
              <a:ahLst/>
              <a:cxnLst/>
              <a:rect l="l" t="t" r="r" b="b"/>
              <a:pathLst>
                <a:path w="10687" h="30940" extrusionOk="0">
                  <a:moveTo>
                    <a:pt x="1" y="1"/>
                  </a:moveTo>
                  <a:lnTo>
                    <a:pt x="1" y="29435"/>
                  </a:lnTo>
                  <a:lnTo>
                    <a:pt x="10687" y="30940"/>
                  </a:lnTo>
                  <a:lnTo>
                    <a:pt x="106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4" name="Google Shape;7152;p67">
              <a:extLst>
                <a:ext uri="{FF2B5EF4-FFF2-40B4-BE49-F238E27FC236}">
                  <a16:creationId xmlns:a16="http://schemas.microsoft.com/office/drawing/2014/main" id="{C2DA93CD-D944-4476-B527-5B566F0ECB85}"/>
                </a:ext>
              </a:extLst>
            </p:cNvPr>
            <p:cNvSpPr/>
            <p:nvPr/>
          </p:nvSpPr>
          <p:spPr>
            <a:xfrm>
              <a:off x="1582650" y="2674250"/>
              <a:ext cx="349150" cy="119600"/>
            </a:xfrm>
            <a:custGeom>
              <a:avLst/>
              <a:gdLst/>
              <a:ahLst/>
              <a:cxnLst/>
              <a:rect l="l" t="t" r="r" b="b"/>
              <a:pathLst>
                <a:path w="13966" h="4784" extrusionOk="0">
                  <a:moveTo>
                    <a:pt x="13850" y="0"/>
                  </a:moveTo>
                  <a:cubicBezTo>
                    <a:pt x="13850" y="0"/>
                    <a:pt x="2663" y="849"/>
                    <a:pt x="1" y="2585"/>
                  </a:cubicBezTo>
                  <a:lnTo>
                    <a:pt x="1" y="4784"/>
                  </a:lnTo>
                  <a:cubicBezTo>
                    <a:pt x="4514" y="3279"/>
                    <a:pt x="9221" y="2431"/>
                    <a:pt x="13966" y="2199"/>
                  </a:cubicBezTo>
                  <a:lnTo>
                    <a:pt x="138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5" name="Google Shape;7153;p67">
              <a:extLst>
                <a:ext uri="{FF2B5EF4-FFF2-40B4-BE49-F238E27FC236}">
                  <a16:creationId xmlns:a16="http://schemas.microsoft.com/office/drawing/2014/main" id="{4BD2998D-3DA1-4F2B-984D-86F79D92B19E}"/>
                </a:ext>
              </a:extLst>
            </p:cNvPr>
            <p:cNvSpPr/>
            <p:nvPr/>
          </p:nvSpPr>
          <p:spPr>
            <a:xfrm>
              <a:off x="1581700" y="2739825"/>
              <a:ext cx="361675" cy="207375"/>
            </a:xfrm>
            <a:custGeom>
              <a:avLst/>
              <a:gdLst/>
              <a:ahLst/>
              <a:cxnLst/>
              <a:rect l="l" t="t" r="r" b="b"/>
              <a:pathLst>
                <a:path w="14467" h="8295" extrusionOk="0">
                  <a:moveTo>
                    <a:pt x="11824" y="965"/>
                  </a:moveTo>
                  <a:cubicBezTo>
                    <a:pt x="12480" y="965"/>
                    <a:pt x="13136" y="1389"/>
                    <a:pt x="13194" y="2238"/>
                  </a:cubicBezTo>
                  <a:lnTo>
                    <a:pt x="13194" y="4514"/>
                  </a:lnTo>
                  <a:lnTo>
                    <a:pt x="10455" y="4938"/>
                  </a:lnTo>
                  <a:lnTo>
                    <a:pt x="10455" y="2238"/>
                  </a:lnTo>
                  <a:cubicBezTo>
                    <a:pt x="10512" y="1389"/>
                    <a:pt x="11168" y="965"/>
                    <a:pt x="11824" y="965"/>
                  </a:cubicBezTo>
                  <a:close/>
                  <a:moveTo>
                    <a:pt x="7272" y="1688"/>
                  </a:moveTo>
                  <a:cubicBezTo>
                    <a:pt x="7957" y="1688"/>
                    <a:pt x="8641" y="2142"/>
                    <a:pt x="8641" y="3048"/>
                  </a:cubicBezTo>
                  <a:lnTo>
                    <a:pt x="8641" y="5363"/>
                  </a:lnTo>
                  <a:lnTo>
                    <a:pt x="5902" y="6019"/>
                  </a:lnTo>
                  <a:lnTo>
                    <a:pt x="5902" y="3048"/>
                  </a:lnTo>
                  <a:cubicBezTo>
                    <a:pt x="5902" y="2142"/>
                    <a:pt x="6587" y="1688"/>
                    <a:pt x="7272" y="1688"/>
                  </a:cubicBezTo>
                  <a:close/>
                  <a:moveTo>
                    <a:pt x="2758" y="2335"/>
                  </a:moveTo>
                  <a:cubicBezTo>
                    <a:pt x="3472" y="2335"/>
                    <a:pt x="4186" y="2817"/>
                    <a:pt x="4128" y="3781"/>
                  </a:cubicBezTo>
                  <a:lnTo>
                    <a:pt x="4128" y="6327"/>
                  </a:lnTo>
                  <a:lnTo>
                    <a:pt x="1389" y="7022"/>
                  </a:lnTo>
                  <a:lnTo>
                    <a:pt x="1389" y="3781"/>
                  </a:lnTo>
                  <a:cubicBezTo>
                    <a:pt x="1331" y="2817"/>
                    <a:pt x="2045" y="2335"/>
                    <a:pt x="2758" y="2335"/>
                  </a:cubicBezTo>
                  <a:close/>
                  <a:moveTo>
                    <a:pt x="14042" y="1"/>
                  </a:moveTo>
                  <a:cubicBezTo>
                    <a:pt x="9259" y="194"/>
                    <a:pt x="4552" y="1081"/>
                    <a:pt x="0" y="2585"/>
                  </a:cubicBezTo>
                  <a:lnTo>
                    <a:pt x="0" y="8295"/>
                  </a:lnTo>
                  <a:cubicBezTo>
                    <a:pt x="2161" y="7677"/>
                    <a:pt x="9143" y="5749"/>
                    <a:pt x="14467" y="5594"/>
                  </a:cubicBezTo>
                  <a:lnTo>
                    <a:pt x="14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6" name="Google Shape;7154;p67">
              <a:extLst>
                <a:ext uri="{FF2B5EF4-FFF2-40B4-BE49-F238E27FC236}">
                  <a16:creationId xmlns:a16="http://schemas.microsoft.com/office/drawing/2014/main" id="{47D9A718-A106-472C-8022-A4F22F026899}"/>
                </a:ext>
              </a:extLst>
            </p:cNvPr>
            <p:cNvSpPr/>
            <p:nvPr/>
          </p:nvSpPr>
          <p:spPr>
            <a:xfrm>
              <a:off x="1581700" y="2889325"/>
              <a:ext cx="482225" cy="187100"/>
            </a:xfrm>
            <a:custGeom>
              <a:avLst/>
              <a:gdLst/>
              <a:ahLst/>
              <a:cxnLst/>
              <a:rect l="l" t="t" r="r" b="b"/>
              <a:pathLst>
                <a:path w="19289" h="7484" extrusionOk="0">
                  <a:moveTo>
                    <a:pt x="2758" y="2835"/>
                  </a:moveTo>
                  <a:cubicBezTo>
                    <a:pt x="3472" y="2835"/>
                    <a:pt x="4186" y="3318"/>
                    <a:pt x="4128" y="4282"/>
                  </a:cubicBezTo>
                  <a:lnTo>
                    <a:pt x="4128" y="6944"/>
                  </a:lnTo>
                  <a:lnTo>
                    <a:pt x="1389" y="6944"/>
                  </a:lnTo>
                  <a:lnTo>
                    <a:pt x="1389" y="4282"/>
                  </a:lnTo>
                  <a:cubicBezTo>
                    <a:pt x="1331" y="3318"/>
                    <a:pt x="2045" y="2835"/>
                    <a:pt x="2758" y="2835"/>
                  </a:cubicBezTo>
                  <a:close/>
                  <a:moveTo>
                    <a:pt x="7426" y="2835"/>
                  </a:moveTo>
                  <a:cubicBezTo>
                    <a:pt x="8140" y="2835"/>
                    <a:pt x="8854" y="3318"/>
                    <a:pt x="8796" y="4282"/>
                  </a:cubicBezTo>
                  <a:lnTo>
                    <a:pt x="8796" y="6944"/>
                  </a:lnTo>
                  <a:lnTo>
                    <a:pt x="6057" y="6944"/>
                  </a:lnTo>
                  <a:lnTo>
                    <a:pt x="6057" y="4282"/>
                  </a:lnTo>
                  <a:cubicBezTo>
                    <a:pt x="5999" y="3318"/>
                    <a:pt x="6713" y="2835"/>
                    <a:pt x="7426" y="2835"/>
                  </a:cubicBezTo>
                  <a:close/>
                  <a:moveTo>
                    <a:pt x="11650" y="2922"/>
                  </a:moveTo>
                  <a:cubicBezTo>
                    <a:pt x="12326" y="2922"/>
                    <a:pt x="13001" y="3376"/>
                    <a:pt x="13001" y="4282"/>
                  </a:cubicBezTo>
                  <a:lnTo>
                    <a:pt x="13039" y="6944"/>
                  </a:lnTo>
                  <a:lnTo>
                    <a:pt x="10300" y="6944"/>
                  </a:lnTo>
                  <a:lnTo>
                    <a:pt x="10300" y="4282"/>
                  </a:lnTo>
                  <a:cubicBezTo>
                    <a:pt x="10300" y="3376"/>
                    <a:pt x="10975" y="2922"/>
                    <a:pt x="11650" y="2922"/>
                  </a:cubicBezTo>
                  <a:close/>
                  <a:moveTo>
                    <a:pt x="16511" y="2922"/>
                  </a:moveTo>
                  <a:cubicBezTo>
                    <a:pt x="17186" y="2922"/>
                    <a:pt x="17861" y="3376"/>
                    <a:pt x="17861" y="4282"/>
                  </a:cubicBezTo>
                  <a:lnTo>
                    <a:pt x="17861" y="6944"/>
                  </a:lnTo>
                  <a:lnTo>
                    <a:pt x="15161" y="6944"/>
                  </a:lnTo>
                  <a:lnTo>
                    <a:pt x="15161" y="4282"/>
                  </a:lnTo>
                  <a:cubicBezTo>
                    <a:pt x="15161" y="3376"/>
                    <a:pt x="15836" y="2922"/>
                    <a:pt x="16511" y="2922"/>
                  </a:cubicBezTo>
                  <a:close/>
                  <a:moveTo>
                    <a:pt x="14505" y="0"/>
                  </a:moveTo>
                  <a:cubicBezTo>
                    <a:pt x="9143" y="154"/>
                    <a:pt x="2006" y="2122"/>
                    <a:pt x="0" y="2700"/>
                  </a:cubicBezTo>
                  <a:lnTo>
                    <a:pt x="0" y="7484"/>
                  </a:lnTo>
                  <a:lnTo>
                    <a:pt x="19289" y="7484"/>
                  </a:lnTo>
                  <a:lnTo>
                    <a:pt x="18054" y="77"/>
                  </a:lnTo>
                  <a:cubicBezTo>
                    <a:pt x="17051" y="39"/>
                    <a:pt x="16125" y="0"/>
                    <a:pt x="1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7" name="Google Shape;7155;p67">
              <a:extLst>
                <a:ext uri="{FF2B5EF4-FFF2-40B4-BE49-F238E27FC236}">
                  <a16:creationId xmlns:a16="http://schemas.microsoft.com/office/drawing/2014/main" id="{97CBFE2E-15A2-4137-85FD-DA8EDE23E7F1}"/>
                </a:ext>
              </a:extLst>
            </p:cNvPr>
            <p:cNvSpPr/>
            <p:nvPr/>
          </p:nvSpPr>
          <p:spPr>
            <a:xfrm>
              <a:off x="1581700" y="3086050"/>
              <a:ext cx="495725" cy="124450"/>
            </a:xfrm>
            <a:custGeom>
              <a:avLst/>
              <a:gdLst/>
              <a:ahLst/>
              <a:cxnLst/>
              <a:rect l="l" t="t" r="r" b="b"/>
              <a:pathLst>
                <a:path w="19829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1389" y="4977"/>
                  </a:lnTo>
                  <a:lnTo>
                    <a:pt x="1389" y="2470"/>
                  </a:lnTo>
                  <a:cubicBezTo>
                    <a:pt x="1331" y="1505"/>
                    <a:pt x="2045" y="1023"/>
                    <a:pt x="2758" y="1023"/>
                  </a:cubicBezTo>
                  <a:cubicBezTo>
                    <a:pt x="3472" y="1023"/>
                    <a:pt x="4186" y="1505"/>
                    <a:pt x="4128" y="2470"/>
                  </a:cubicBezTo>
                  <a:lnTo>
                    <a:pt x="4128" y="4977"/>
                  </a:lnTo>
                  <a:lnTo>
                    <a:pt x="5902" y="4977"/>
                  </a:lnTo>
                  <a:lnTo>
                    <a:pt x="5902" y="2470"/>
                  </a:lnTo>
                  <a:cubicBezTo>
                    <a:pt x="5902" y="1544"/>
                    <a:pt x="6587" y="1081"/>
                    <a:pt x="7272" y="1081"/>
                  </a:cubicBezTo>
                  <a:cubicBezTo>
                    <a:pt x="7957" y="1081"/>
                    <a:pt x="8641" y="1544"/>
                    <a:pt x="8641" y="2470"/>
                  </a:cubicBezTo>
                  <a:lnTo>
                    <a:pt x="8641" y="4977"/>
                  </a:lnTo>
                  <a:lnTo>
                    <a:pt x="10416" y="4977"/>
                  </a:lnTo>
                  <a:lnTo>
                    <a:pt x="10416" y="2470"/>
                  </a:lnTo>
                  <a:cubicBezTo>
                    <a:pt x="10416" y="1544"/>
                    <a:pt x="11101" y="1081"/>
                    <a:pt x="11785" y="1081"/>
                  </a:cubicBezTo>
                  <a:cubicBezTo>
                    <a:pt x="12470" y="1081"/>
                    <a:pt x="13155" y="1544"/>
                    <a:pt x="13155" y="2470"/>
                  </a:cubicBezTo>
                  <a:lnTo>
                    <a:pt x="13155" y="4977"/>
                  </a:lnTo>
                  <a:lnTo>
                    <a:pt x="15315" y="4977"/>
                  </a:lnTo>
                  <a:lnTo>
                    <a:pt x="15315" y="2470"/>
                  </a:lnTo>
                  <a:cubicBezTo>
                    <a:pt x="15315" y="1544"/>
                    <a:pt x="16000" y="1081"/>
                    <a:pt x="16685" y="1081"/>
                  </a:cubicBezTo>
                  <a:cubicBezTo>
                    <a:pt x="17369" y="1081"/>
                    <a:pt x="18054" y="1544"/>
                    <a:pt x="18054" y="2470"/>
                  </a:cubicBezTo>
                  <a:lnTo>
                    <a:pt x="18054" y="4977"/>
                  </a:lnTo>
                  <a:lnTo>
                    <a:pt x="19829" y="4977"/>
                  </a:lnTo>
                  <a:lnTo>
                    <a:pt x="19829" y="2585"/>
                  </a:lnTo>
                  <a:lnTo>
                    <a:pt x="19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8" name="Google Shape;7156;p67">
              <a:extLst>
                <a:ext uri="{FF2B5EF4-FFF2-40B4-BE49-F238E27FC236}">
                  <a16:creationId xmlns:a16="http://schemas.microsoft.com/office/drawing/2014/main" id="{5E3D6CDC-006E-4740-8F8D-CDFF1E9B9108}"/>
                </a:ext>
              </a:extLst>
            </p:cNvPr>
            <p:cNvSpPr/>
            <p:nvPr/>
          </p:nvSpPr>
          <p:spPr>
            <a:xfrm>
              <a:off x="2042675" y="2892200"/>
              <a:ext cx="364575" cy="184225"/>
            </a:xfrm>
            <a:custGeom>
              <a:avLst/>
              <a:gdLst/>
              <a:ahLst/>
              <a:cxnLst/>
              <a:rect l="l" t="t" r="r" b="b"/>
              <a:pathLst>
                <a:path w="14583" h="7369" extrusionOk="0">
                  <a:moveTo>
                    <a:pt x="2914" y="2807"/>
                  </a:moveTo>
                  <a:cubicBezTo>
                    <a:pt x="3598" y="2807"/>
                    <a:pt x="4283" y="3261"/>
                    <a:pt x="4283" y="4167"/>
                  </a:cubicBezTo>
                  <a:lnTo>
                    <a:pt x="4283" y="6829"/>
                  </a:lnTo>
                  <a:lnTo>
                    <a:pt x="1544" y="6829"/>
                  </a:lnTo>
                  <a:lnTo>
                    <a:pt x="1544" y="4167"/>
                  </a:lnTo>
                  <a:cubicBezTo>
                    <a:pt x="1544" y="3261"/>
                    <a:pt x="2229" y="2807"/>
                    <a:pt x="2914" y="2807"/>
                  </a:cubicBezTo>
                  <a:close/>
                  <a:moveTo>
                    <a:pt x="7605" y="2865"/>
                  </a:moveTo>
                  <a:cubicBezTo>
                    <a:pt x="8266" y="2865"/>
                    <a:pt x="8931" y="3299"/>
                    <a:pt x="8989" y="4167"/>
                  </a:cubicBezTo>
                  <a:lnTo>
                    <a:pt x="8989" y="6829"/>
                  </a:lnTo>
                  <a:lnTo>
                    <a:pt x="6250" y="6829"/>
                  </a:lnTo>
                  <a:lnTo>
                    <a:pt x="6250" y="4167"/>
                  </a:lnTo>
                  <a:cubicBezTo>
                    <a:pt x="6289" y="3299"/>
                    <a:pt x="6945" y="2865"/>
                    <a:pt x="7605" y="2865"/>
                  </a:cubicBezTo>
                  <a:close/>
                  <a:moveTo>
                    <a:pt x="12095" y="2807"/>
                  </a:moveTo>
                  <a:cubicBezTo>
                    <a:pt x="12780" y="2807"/>
                    <a:pt x="13464" y="3261"/>
                    <a:pt x="13464" y="4167"/>
                  </a:cubicBezTo>
                  <a:lnTo>
                    <a:pt x="13464" y="6829"/>
                  </a:lnTo>
                  <a:lnTo>
                    <a:pt x="10725" y="6829"/>
                  </a:lnTo>
                  <a:lnTo>
                    <a:pt x="10725" y="4167"/>
                  </a:lnTo>
                  <a:cubicBezTo>
                    <a:pt x="10725" y="3261"/>
                    <a:pt x="11410" y="2807"/>
                    <a:pt x="12095" y="2807"/>
                  </a:cubicBezTo>
                  <a:close/>
                  <a:moveTo>
                    <a:pt x="1" y="1"/>
                  </a:moveTo>
                  <a:lnTo>
                    <a:pt x="1274" y="7369"/>
                  </a:lnTo>
                  <a:lnTo>
                    <a:pt x="14583" y="7369"/>
                  </a:lnTo>
                  <a:lnTo>
                    <a:pt x="14583" y="1852"/>
                  </a:lnTo>
                  <a:cubicBezTo>
                    <a:pt x="14583" y="1852"/>
                    <a:pt x="6135" y="42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9" name="Google Shape;7157;p67">
              <a:extLst>
                <a:ext uri="{FF2B5EF4-FFF2-40B4-BE49-F238E27FC236}">
                  <a16:creationId xmlns:a16="http://schemas.microsoft.com/office/drawing/2014/main" id="{4608AC99-0722-4328-B592-8764D6D89C90}"/>
                </a:ext>
              </a:extLst>
            </p:cNvPr>
            <p:cNvSpPr/>
            <p:nvPr/>
          </p:nvSpPr>
          <p:spPr>
            <a:xfrm>
              <a:off x="2076450" y="3086050"/>
              <a:ext cx="330800" cy="124450"/>
            </a:xfrm>
            <a:custGeom>
              <a:avLst/>
              <a:gdLst/>
              <a:ahLst/>
              <a:cxnLst/>
              <a:rect l="l" t="t" r="r" b="b"/>
              <a:pathLst>
                <a:path w="13232" h="4978" extrusionOk="0">
                  <a:moveTo>
                    <a:pt x="0" y="1"/>
                  </a:moveTo>
                  <a:lnTo>
                    <a:pt x="270" y="1660"/>
                  </a:lnTo>
                  <a:cubicBezTo>
                    <a:pt x="540" y="1312"/>
                    <a:pt x="965" y="1081"/>
                    <a:pt x="1389" y="1081"/>
                  </a:cubicBezTo>
                  <a:cubicBezTo>
                    <a:pt x="2160" y="1081"/>
                    <a:pt x="2778" y="1698"/>
                    <a:pt x="2778" y="2470"/>
                  </a:cubicBezTo>
                  <a:lnTo>
                    <a:pt x="2778" y="4977"/>
                  </a:lnTo>
                  <a:lnTo>
                    <a:pt x="4977" y="4977"/>
                  </a:lnTo>
                  <a:lnTo>
                    <a:pt x="4977" y="2470"/>
                  </a:lnTo>
                  <a:cubicBezTo>
                    <a:pt x="5015" y="1602"/>
                    <a:pt x="5671" y="1168"/>
                    <a:pt x="6327" y="1168"/>
                  </a:cubicBezTo>
                  <a:cubicBezTo>
                    <a:pt x="6983" y="1168"/>
                    <a:pt x="7638" y="1602"/>
                    <a:pt x="7677" y="2470"/>
                  </a:cubicBezTo>
                  <a:lnTo>
                    <a:pt x="7677" y="4977"/>
                  </a:lnTo>
                  <a:lnTo>
                    <a:pt x="9490" y="4977"/>
                  </a:lnTo>
                  <a:lnTo>
                    <a:pt x="9490" y="2470"/>
                  </a:lnTo>
                  <a:cubicBezTo>
                    <a:pt x="9432" y="1505"/>
                    <a:pt x="10136" y="1023"/>
                    <a:pt x="10840" y="1023"/>
                  </a:cubicBezTo>
                  <a:cubicBezTo>
                    <a:pt x="11544" y="1023"/>
                    <a:pt x="12248" y="1505"/>
                    <a:pt x="12190" y="2470"/>
                  </a:cubicBezTo>
                  <a:lnTo>
                    <a:pt x="12190" y="4977"/>
                  </a:lnTo>
                  <a:lnTo>
                    <a:pt x="13232" y="4977"/>
                  </a:lnTo>
                  <a:lnTo>
                    <a:pt x="132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0" name="Google Shape;7158;p67">
              <a:extLst>
                <a:ext uri="{FF2B5EF4-FFF2-40B4-BE49-F238E27FC236}">
                  <a16:creationId xmlns:a16="http://schemas.microsoft.com/office/drawing/2014/main" id="{DE7FEC2D-40A6-46A5-AC7F-AC9163842E16}"/>
                </a:ext>
              </a:extLst>
            </p:cNvPr>
            <p:cNvSpPr/>
            <p:nvPr/>
          </p:nvSpPr>
          <p:spPr>
            <a:xfrm>
              <a:off x="1964575" y="2889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1" name="Google Shape;7159;p67">
              <a:extLst>
                <a:ext uri="{FF2B5EF4-FFF2-40B4-BE49-F238E27FC236}">
                  <a16:creationId xmlns:a16="http://schemas.microsoft.com/office/drawing/2014/main" id="{B03340BA-C2BA-4CCD-8E42-097B2B4EA368}"/>
                </a:ext>
              </a:extLst>
            </p:cNvPr>
            <p:cNvSpPr/>
            <p:nvPr/>
          </p:nvSpPr>
          <p:spPr>
            <a:xfrm>
              <a:off x="1532500" y="2097525"/>
              <a:ext cx="923950" cy="1489100"/>
            </a:xfrm>
            <a:custGeom>
              <a:avLst/>
              <a:gdLst/>
              <a:ahLst/>
              <a:cxnLst/>
              <a:rect l="l" t="t" r="r" b="b"/>
              <a:pathLst>
                <a:path w="36958" h="59564" extrusionOk="0">
                  <a:moveTo>
                    <a:pt x="36379" y="579"/>
                  </a:moveTo>
                  <a:lnTo>
                    <a:pt x="36379" y="45213"/>
                  </a:lnTo>
                  <a:lnTo>
                    <a:pt x="579" y="45213"/>
                  </a:lnTo>
                  <a:lnTo>
                    <a:pt x="579" y="579"/>
                  </a:lnTo>
                  <a:close/>
                  <a:moveTo>
                    <a:pt x="36379" y="45830"/>
                  </a:moveTo>
                  <a:lnTo>
                    <a:pt x="36379" y="58985"/>
                  </a:lnTo>
                  <a:lnTo>
                    <a:pt x="579" y="58985"/>
                  </a:lnTo>
                  <a:lnTo>
                    <a:pt x="579" y="45830"/>
                  </a:lnTo>
                  <a:close/>
                  <a:moveTo>
                    <a:pt x="1" y="0"/>
                  </a:moveTo>
                  <a:lnTo>
                    <a:pt x="1" y="59563"/>
                  </a:lnTo>
                  <a:lnTo>
                    <a:pt x="36957" y="59563"/>
                  </a:lnTo>
                  <a:lnTo>
                    <a:pt x="36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2" name="Google Shape;7160;p67">
              <a:extLst>
                <a:ext uri="{FF2B5EF4-FFF2-40B4-BE49-F238E27FC236}">
                  <a16:creationId xmlns:a16="http://schemas.microsoft.com/office/drawing/2014/main" id="{6E348971-4653-48E8-BB84-397A26AD7193}"/>
                </a:ext>
              </a:extLst>
            </p:cNvPr>
            <p:cNvSpPr/>
            <p:nvPr/>
          </p:nvSpPr>
          <p:spPr>
            <a:xfrm>
              <a:off x="2269325" y="2220250"/>
              <a:ext cx="36675" cy="79350"/>
            </a:xfrm>
            <a:custGeom>
              <a:avLst/>
              <a:gdLst/>
              <a:ahLst/>
              <a:cxnLst/>
              <a:rect l="l" t="t" r="r" b="b"/>
              <a:pathLst>
                <a:path w="1467" h="3174" extrusionOk="0">
                  <a:moveTo>
                    <a:pt x="733" y="0"/>
                  </a:moveTo>
                  <a:cubicBezTo>
                    <a:pt x="367" y="0"/>
                    <a:pt x="1" y="241"/>
                    <a:pt x="1" y="724"/>
                  </a:cubicBezTo>
                  <a:lnTo>
                    <a:pt x="1" y="2421"/>
                  </a:lnTo>
                  <a:cubicBezTo>
                    <a:pt x="1" y="2922"/>
                    <a:pt x="367" y="3173"/>
                    <a:pt x="733" y="3173"/>
                  </a:cubicBezTo>
                  <a:cubicBezTo>
                    <a:pt x="1100" y="3173"/>
                    <a:pt x="1466" y="2922"/>
                    <a:pt x="1466" y="2421"/>
                  </a:cubicBezTo>
                  <a:lnTo>
                    <a:pt x="1466" y="1997"/>
                  </a:lnTo>
                  <a:lnTo>
                    <a:pt x="1004" y="1997"/>
                  </a:lnTo>
                  <a:lnTo>
                    <a:pt x="1004" y="2460"/>
                  </a:lnTo>
                  <a:cubicBezTo>
                    <a:pt x="1004" y="2691"/>
                    <a:pt x="888" y="2768"/>
                    <a:pt x="733" y="2768"/>
                  </a:cubicBezTo>
                  <a:cubicBezTo>
                    <a:pt x="579" y="2768"/>
                    <a:pt x="502" y="2691"/>
                    <a:pt x="502" y="2460"/>
                  </a:cubicBezTo>
                  <a:lnTo>
                    <a:pt x="502" y="685"/>
                  </a:lnTo>
                  <a:cubicBezTo>
                    <a:pt x="502" y="492"/>
                    <a:pt x="579" y="376"/>
                    <a:pt x="733" y="376"/>
                  </a:cubicBezTo>
                  <a:cubicBezTo>
                    <a:pt x="888" y="376"/>
                    <a:pt x="1004" y="492"/>
                    <a:pt x="1004" y="685"/>
                  </a:cubicBezTo>
                  <a:lnTo>
                    <a:pt x="1004" y="1071"/>
                  </a:lnTo>
                  <a:lnTo>
                    <a:pt x="1466" y="1071"/>
                  </a:lnTo>
                  <a:lnTo>
                    <a:pt x="1466" y="724"/>
                  </a:lnTo>
                  <a:cubicBezTo>
                    <a:pt x="1466" y="241"/>
                    <a:pt x="1100" y="0"/>
                    <a:pt x="733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3" name="Google Shape;7161;p67">
              <a:extLst>
                <a:ext uri="{FF2B5EF4-FFF2-40B4-BE49-F238E27FC236}">
                  <a16:creationId xmlns:a16="http://schemas.microsoft.com/office/drawing/2014/main" id="{1B5A304C-A689-4DF9-85EE-283C1F9D51B8}"/>
                </a:ext>
              </a:extLst>
            </p:cNvPr>
            <p:cNvSpPr/>
            <p:nvPr/>
          </p:nvSpPr>
          <p:spPr>
            <a:xfrm>
              <a:off x="2321400" y="2220475"/>
              <a:ext cx="38600" cy="80075"/>
            </a:xfrm>
            <a:custGeom>
              <a:avLst/>
              <a:gdLst/>
              <a:ahLst/>
              <a:cxnLst/>
              <a:rect l="l" t="t" r="r" b="b"/>
              <a:pathLst>
                <a:path w="1544" h="3203" extrusionOk="0">
                  <a:moveTo>
                    <a:pt x="772" y="367"/>
                  </a:moveTo>
                  <a:cubicBezTo>
                    <a:pt x="927" y="367"/>
                    <a:pt x="1042" y="483"/>
                    <a:pt x="1042" y="715"/>
                  </a:cubicBezTo>
                  <a:lnTo>
                    <a:pt x="1042" y="2451"/>
                  </a:lnTo>
                  <a:cubicBezTo>
                    <a:pt x="1042" y="2682"/>
                    <a:pt x="927" y="2759"/>
                    <a:pt x="772" y="2759"/>
                  </a:cubicBezTo>
                  <a:cubicBezTo>
                    <a:pt x="618" y="2759"/>
                    <a:pt x="502" y="2682"/>
                    <a:pt x="502" y="2451"/>
                  </a:cubicBezTo>
                  <a:lnTo>
                    <a:pt x="502" y="715"/>
                  </a:lnTo>
                  <a:cubicBezTo>
                    <a:pt x="502" y="483"/>
                    <a:pt x="618" y="367"/>
                    <a:pt x="772" y="367"/>
                  </a:cubicBezTo>
                  <a:close/>
                  <a:moveTo>
                    <a:pt x="772" y="1"/>
                  </a:moveTo>
                  <a:cubicBezTo>
                    <a:pt x="386" y="1"/>
                    <a:pt x="1" y="252"/>
                    <a:pt x="1" y="753"/>
                  </a:cubicBezTo>
                  <a:lnTo>
                    <a:pt x="1" y="2412"/>
                  </a:lnTo>
                  <a:lnTo>
                    <a:pt x="1" y="2451"/>
                  </a:lnTo>
                  <a:cubicBezTo>
                    <a:pt x="1" y="2952"/>
                    <a:pt x="386" y="3203"/>
                    <a:pt x="772" y="3203"/>
                  </a:cubicBezTo>
                  <a:cubicBezTo>
                    <a:pt x="1158" y="3203"/>
                    <a:pt x="1544" y="2952"/>
                    <a:pt x="1544" y="2451"/>
                  </a:cubicBezTo>
                  <a:lnTo>
                    <a:pt x="1544" y="753"/>
                  </a:lnTo>
                  <a:cubicBezTo>
                    <a:pt x="1544" y="252"/>
                    <a:pt x="1158" y="1"/>
                    <a:pt x="772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4" name="Google Shape;7162;p67">
              <a:extLst>
                <a:ext uri="{FF2B5EF4-FFF2-40B4-BE49-F238E27FC236}">
                  <a16:creationId xmlns:a16="http://schemas.microsoft.com/office/drawing/2014/main" id="{BD5DEEC8-9B1F-430C-A878-C1D9CEB9E669}"/>
                </a:ext>
              </a:extLst>
            </p:cNvPr>
            <p:cNvSpPr/>
            <p:nvPr/>
          </p:nvSpPr>
          <p:spPr>
            <a:xfrm>
              <a:off x="2275100" y="2356950"/>
              <a:ext cx="33800" cy="80075"/>
            </a:xfrm>
            <a:custGeom>
              <a:avLst/>
              <a:gdLst/>
              <a:ahLst/>
              <a:cxnLst/>
              <a:rect l="l" t="t" r="r" b="b"/>
              <a:pathLst>
                <a:path w="1352" h="3203" extrusionOk="0">
                  <a:moveTo>
                    <a:pt x="1" y="1"/>
                  </a:moveTo>
                  <a:lnTo>
                    <a:pt x="1" y="3202"/>
                  </a:lnTo>
                  <a:lnTo>
                    <a:pt x="1351" y="3202"/>
                  </a:lnTo>
                  <a:lnTo>
                    <a:pt x="1351" y="2740"/>
                  </a:lnTo>
                  <a:lnTo>
                    <a:pt x="502" y="2740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5" name="Google Shape;7163;p67">
              <a:extLst>
                <a:ext uri="{FF2B5EF4-FFF2-40B4-BE49-F238E27FC236}">
                  <a16:creationId xmlns:a16="http://schemas.microsoft.com/office/drawing/2014/main" id="{C17D0B48-74C7-4DDC-A201-9BDBB92DD301}"/>
                </a:ext>
              </a:extLst>
            </p:cNvPr>
            <p:cNvSpPr/>
            <p:nvPr/>
          </p:nvSpPr>
          <p:spPr>
            <a:xfrm>
              <a:off x="2321400" y="2356475"/>
              <a:ext cx="38600" cy="80075"/>
            </a:xfrm>
            <a:custGeom>
              <a:avLst/>
              <a:gdLst/>
              <a:ahLst/>
              <a:cxnLst/>
              <a:rect l="l" t="t" r="r" b="b"/>
              <a:pathLst>
                <a:path w="1544" h="3203" extrusionOk="0">
                  <a:moveTo>
                    <a:pt x="772" y="405"/>
                  </a:moveTo>
                  <a:cubicBezTo>
                    <a:pt x="927" y="405"/>
                    <a:pt x="1042" y="521"/>
                    <a:pt x="1042" y="714"/>
                  </a:cubicBezTo>
                  <a:lnTo>
                    <a:pt x="1042" y="2488"/>
                  </a:lnTo>
                  <a:cubicBezTo>
                    <a:pt x="1042" y="2720"/>
                    <a:pt x="927" y="2797"/>
                    <a:pt x="772" y="2797"/>
                  </a:cubicBezTo>
                  <a:cubicBezTo>
                    <a:pt x="618" y="2797"/>
                    <a:pt x="502" y="2720"/>
                    <a:pt x="502" y="2488"/>
                  </a:cubicBezTo>
                  <a:lnTo>
                    <a:pt x="502" y="714"/>
                  </a:lnTo>
                  <a:cubicBezTo>
                    <a:pt x="502" y="521"/>
                    <a:pt x="618" y="405"/>
                    <a:pt x="772" y="405"/>
                  </a:cubicBezTo>
                  <a:close/>
                  <a:moveTo>
                    <a:pt x="772" y="0"/>
                  </a:moveTo>
                  <a:cubicBezTo>
                    <a:pt x="386" y="0"/>
                    <a:pt x="1" y="251"/>
                    <a:pt x="1" y="753"/>
                  </a:cubicBezTo>
                  <a:lnTo>
                    <a:pt x="1" y="2450"/>
                  </a:lnTo>
                  <a:cubicBezTo>
                    <a:pt x="1" y="2951"/>
                    <a:pt x="386" y="3202"/>
                    <a:pt x="772" y="3202"/>
                  </a:cubicBezTo>
                  <a:cubicBezTo>
                    <a:pt x="1158" y="3202"/>
                    <a:pt x="1544" y="2951"/>
                    <a:pt x="1544" y="2450"/>
                  </a:cubicBezTo>
                  <a:lnTo>
                    <a:pt x="1544" y="753"/>
                  </a:lnTo>
                  <a:cubicBezTo>
                    <a:pt x="1544" y="251"/>
                    <a:pt x="1158" y="0"/>
                    <a:pt x="772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6" name="Google Shape;7164;p67">
              <a:extLst>
                <a:ext uri="{FF2B5EF4-FFF2-40B4-BE49-F238E27FC236}">
                  <a16:creationId xmlns:a16="http://schemas.microsoft.com/office/drawing/2014/main" id="{D332C533-0B2C-4A64-A891-2572599B8E88}"/>
                </a:ext>
              </a:extLst>
            </p:cNvPr>
            <p:cNvSpPr/>
            <p:nvPr/>
          </p:nvSpPr>
          <p:spPr>
            <a:xfrm>
              <a:off x="2271350" y="2492850"/>
              <a:ext cx="40350" cy="82150"/>
            </a:xfrm>
            <a:custGeom>
              <a:avLst/>
              <a:gdLst/>
              <a:ahLst/>
              <a:cxnLst/>
              <a:rect l="l" t="t" r="r" b="b"/>
              <a:pathLst>
                <a:path w="1614" h="3286" extrusionOk="0">
                  <a:moveTo>
                    <a:pt x="737" y="1"/>
                  </a:moveTo>
                  <a:cubicBezTo>
                    <a:pt x="310" y="1"/>
                    <a:pt x="1" y="336"/>
                    <a:pt x="74" y="775"/>
                  </a:cubicBezTo>
                  <a:cubicBezTo>
                    <a:pt x="74" y="1200"/>
                    <a:pt x="267" y="1547"/>
                    <a:pt x="614" y="1778"/>
                  </a:cubicBezTo>
                  <a:cubicBezTo>
                    <a:pt x="961" y="2048"/>
                    <a:pt x="1077" y="2241"/>
                    <a:pt x="1077" y="2511"/>
                  </a:cubicBezTo>
                  <a:cubicBezTo>
                    <a:pt x="1077" y="2743"/>
                    <a:pt x="961" y="2820"/>
                    <a:pt x="807" y="2820"/>
                  </a:cubicBezTo>
                  <a:cubicBezTo>
                    <a:pt x="652" y="2820"/>
                    <a:pt x="537" y="2743"/>
                    <a:pt x="537" y="2511"/>
                  </a:cubicBezTo>
                  <a:lnTo>
                    <a:pt x="537" y="2280"/>
                  </a:lnTo>
                  <a:lnTo>
                    <a:pt x="74" y="2280"/>
                  </a:lnTo>
                  <a:lnTo>
                    <a:pt x="74" y="2473"/>
                  </a:lnTo>
                  <a:cubicBezTo>
                    <a:pt x="74" y="2974"/>
                    <a:pt x="305" y="3283"/>
                    <a:pt x="768" y="3283"/>
                  </a:cubicBezTo>
                  <a:cubicBezTo>
                    <a:pt x="788" y="3285"/>
                    <a:pt x="807" y="3285"/>
                    <a:pt x="827" y="3285"/>
                  </a:cubicBezTo>
                  <a:cubicBezTo>
                    <a:pt x="1263" y="3285"/>
                    <a:pt x="1614" y="2879"/>
                    <a:pt x="1540" y="2473"/>
                  </a:cubicBezTo>
                  <a:cubicBezTo>
                    <a:pt x="1540" y="2048"/>
                    <a:pt x="1308" y="1663"/>
                    <a:pt x="1000" y="1431"/>
                  </a:cubicBezTo>
                  <a:cubicBezTo>
                    <a:pt x="652" y="1161"/>
                    <a:pt x="537" y="968"/>
                    <a:pt x="537" y="737"/>
                  </a:cubicBezTo>
                  <a:cubicBezTo>
                    <a:pt x="537" y="544"/>
                    <a:pt x="652" y="428"/>
                    <a:pt x="807" y="428"/>
                  </a:cubicBezTo>
                  <a:cubicBezTo>
                    <a:pt x="961" y="428"/>
                    <a:pt x="1038" y="544"/>
                    <a:pt x="1038" y="775"/>
                  </a:cubicBezTo>
                  <a:lnTo>
                    <a:pt x="1038" y="930"/>
                  </a:lnTo>
                  <a:lnTo>
                    <a:pt x="1540" y="930"/>
                  </a:lnTo>
                  <a:lnTo>
                    <a:pt x="1540" y="775"/>
                  </a:lnTo>
                  <a:cubicBezTo>
                    <a:pt x="1540" y="274"/>
                    <a:pt x="1308" y="4"/>
                    <a:pt x="807" y="4"/>
                  </a:cubicBezTo>
                  <a:cubicBezTo>
                    <a:pt x="783" y="2"/>
                    <a:pt x="760" y="1"/>
                    <a:pt x="737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7" name="Google Shape;7165;p67">
              <a:extLst>
                <a:ext uri="{FF2B5EF4-FFF2-40B4-BE49-F238E27FC236}">
                  <a16:creationId xmlns:a16="http://schemas.microsoft.com/office/drawing/2014/main" id="{CA94E4ED-528C-4D13-A185-6E6B5962EFCE}"/>
                </a:ext>
              </a:extLst>
            </p:cNvPr>
            <p:cNvSpPr/>
            <p:nvPr/>
          </p:nvSpPr>
          <p:spPr>
            <a:xfrm>
              <a:off x="2322450" y="2492875"/>
              <a:ext cx="39450" cy="82125"/>
            </a:xfrm>
            <a:custGeom>
              <a:avLst/>
              <a:gdLst/>
              <a:ahLst/>
              <a:cxnLst/>
              <a:rect l="l" t="t" r="r" b="b"/>
              <a:pathLst>
                <a:path w="1578" h="3285" extrusionOk="0">
                  <a:moveTo>
                    <a:pt x="744" y="0"/>
                  </a:moveTo>
                  <a:cubicBezTo>
                    <a:pt x="313" y="0"/>
                    <a:pt x="1" y="370"/>
                    <a:pt x="74" y="774"/>
                  </a:cubicBezTo>
                  <a:cubicBezTo>
                    <a:pt x="74" y="1160"/>
                    <a:pt x="267" y="1546"/>
                    <a:pt x="614" y="1777"/>
                  </a:cubicBezTo>
                  <a:cubicBezTo>
                    <a:pt x="962" y="2047"/>
                    <a:pt x="1039" y="2240"/>
                    <a:pt x="1039" y="2510"/>
                  </a:cubicBezTo>
                  <a:cubicBezTo>
                    <a:pt x="1039" y="2742"/>
                    <a:pt x="962" y="2819"/>
                    <a:pt x="807" y="2819"/>
                  </a:cubicBezTo>
                  <a:cubicBezTo>
                    <a:pt x="614" y="2819"/>
                    <a:pt x="537" y="2742"/>
                    <a:pt x="537" y="2510"/>
                  </a:cubicBezTo>
                  <a:lnTo>
                    <a:pt x="537" y="2279"/>
                  </a:lnTo>
                  <a:lnTo>
                    <a:pt x="36" y="2279"/>
                  </a:lnTo>
                  <a:lnTo>
                    <a:pt x="36" y="2472"/>
                  </a:lnTo>
                  <a:cubicBezTo>
                    <a:pt x="36" y="2973"/>
                    <a:pt x="306" y="3282"/>
                    <a:pt x="769" y="3282"/>
                  </a:cubicBezTo>
                  <a:cubicBezTo>
                    <a:pt x="788" y="3284"/>
                    <a:pt x="808" y="3284"/>
                    <a:pt x="827" y="3284"/>
                  </a:cubicBezTo>
                  <a:cubicBezTo>
                    <a:pt x="1261" y="3284"/>
                    <a:pt x="1577" y="2878"/>
                    <a:pt x="1540" y="2472"/>
                  </a:cubicBezTo>
                  <a:cubicBezTo>
                    <a:pt x="1540" y="2047"/>
                    <a:pt x="1309" y="1662"/>
                    <a:pt x="1000" y="1430"/>
                  </a:cubicBezTo>
                  <a:cubicBezTo>
                    <a:pt x="653" y="1160"/>
                    <a:pt x="537" y="967"/>
                    <a:pt x="537" y="736"/>
                  </a:cubicBezTo>
                  <a:cubicBezTo>
                    <a:pt x="537" y="543"/>
                    <a:pt x="653" y="427"/>
                    <a:pt x="807" y="427"/>
                  </a:cubicBezTo>
                  <a:cubicBezTo>
                    <a:pt x="962" y="427"/>
                    <a:pt x="1039" y="543"/>
                    <a:pt x="1039" y="774"/>
                  </a:cubicBezTo>
                  <a:lnTo>
                    <a:pt x="1039" y="929"/>
                  </a:lnTo>
                  <a:lnTo>
                    <a:pt x="1540" y="929"/>
                  </a:lnTo>
                  <a:lnTo>
                    <a:pt x="1540" y="774"/>
                  </a:lnTo>
                  <a:cubicBezTo>
                    <a:pt x="1540" y="273"/>
                    <a:pt x="1270" y="3"/>
                    <a:pt x="807" y="3"/>
                  </a:cubicBezTo>
                  <a:cubicBezTo>
                    <a:pt x="786" y="1"/>
                    <a:pt x="765" y="0"/>
                    <a:pt x="744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8" name="Google Shape;7166;p67">
              <a:extLst>
                <a:ext uri="{FF2B5EF4-FFF2-40B4-BE49-F238E27FC236}">
                  <a16:creationId xmlns:a16="http://schemas.microsoft.com/office/drawing/2014/main" id="{19E518E6-EDD9-49BA-AAB1-4D3C8C8B7103}"/>
                </a:ext>
              </a:extLst>
            </p:cNvPr>
            <p:cNvSpPr/>
            <p:nvPr/>
          </p:nvSpPr>
          <p:spPr>
            <a:xfrm>
              <a:off x="2273175" y="2630850"/>
              <a:ext cx="33775" cy="79100"/>
            </a:xfrm>
            <a:custGeom>
              <a:avLst/>
              <a:gdLst/>
              <a:ahLst/>
              <a:cxnLst/>
              <a:rect l="l" t="t" r="r" b="b"/>
              <a:pathLst>
                <a:path w="1351" h="3164" extrusionOk="0">
                  <a:moveTo>
                    <a:pt x="1" y="0"/>
                  </a:moveTo>
                  <a:lnTo>
                    <a:pt x="1" y="3164"/>
                  </a:lnTo>
                  <a:lnTo>
                    <a:pt x="1351" y="3164"/>
                  </a:lnTo>
                  <a:lnTo>
                    <a:pt x="1351" y="2701"/>
                  </a:lnTo>
                  <a:lnTo>
                    <a:pt x="464" y="2701"/>
                  </a:lnTo>
                  <a:lnTo>
                    <a:pt x="464" y="1736"/>
                  </a:lnTo>
                  <a:lnTo>
                    <a:pt x="1158" y="1736"/>
                  </a:lnTo>
                  <a:lnTo>
                    <a:pt x="1158" y="1273"/>
                  </a:lnTo>
                  <a:lnTo>
                    <a:pt x="464" y="1273"/>
                  </a:lnTo>
                  <a:lnTo>
                    <a:pt x="464" y="425"/>
                  </a:lnTo>
                  <a:lnTo>
                    <a:pt x="1351" y="425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9" name="Google Shape;7167;p67">
              <a:extLst>
                <a:ext uri="{FF2B5EF4-FFF2-40B4-BE49-F238E27FC236}">
                  <a16:creationId xmlns:a16="http://schemas.microsoft.com/office/drawing/2014/main" id="{EC48B7B7-60B8-41FF-A152-3C2C7E01ECAB}"/>
                </a:ext>
              </a:extLst>
            </p:cNvPr>
            <p:cNvSpPr/>
            <p:nvPr/>
          </p:nvSpPr>
          <p:spPr>
            <a:xfrm>
              <a:off x="2322375" y="2630850"/>
              <a:ext cx="36675" cy="81025"/>
            </a:xfrm>
            <a:custGeom>
              <a:avLst/>
              <a:gdLst/>
              <a:ahLst/>
              <a:cxnLst/>
              <a:rect l="l" t="t" r="r" b="b"/>
              <a:pathLst>
                <a:path w="1467" h="3241" extrusionOk="0">
                  <a:moveTo>
                    <a:pt x="0" y="0"/>
                  </a:moveTo>
                  <a:lnTo>
                    <a:pt x="0" y="2431"/>
                  </a:lnTo>
                  <a:cubicBezTo>
                    <a:pt x="0" y="2932"/>
                    <a:pt x="232" y="3241"/>
                    <a:pt x="695" y="3241"/>
                  </a:cubicBezTo>
                  <a:cubicBezTo>
                    <a:pt x="1196" y="3241"/>
                    <a:pt x="1466" y="2932"/>
                    <a:pt x="1466" y="2431"/>
                  </a:cubicBezTo>
                  <a:lnTo>
                    <a:pt x="1466" y="0"/>
                  </a:lnTo>
                  <a:lnTo>
                    <a:pt x="965" y="0"/>
                  </a:lnTo>
                  <a:lnTo>
                    <a:pt x="965" y="2469"/>
                  </a:lnTo>
                  <a:cubicBezTo>
                    <a:pt x="965" y="2701"/>
                    <a:pt x="888" y="2778"/>
                    <a:pt x="733" y="2778"/>
                  </a:cubicBezTo>
                  <a:cubicBezTo>
                    <a:pt x="579" y="2778"/>
                    <a:pt x="463" y="2701"/>
                    <a:pt x="463" y="2469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0" name="Google Shape;7168;p67">
              <a:extLst>
                <a:ext uri="{FF2B5EF4-FFF2-40B4-BE49-F238E27FC236}">
                  <a16:creationId xmlns:a16="http://schemas.microsoft.com/office/drawing/2014/main" id="{24D02F9E-CDBD-4A9D-BA77-F3C9536FD843}"/>
                </a:ext>
              </a:extLst>
            </p:cNvPr>
            <p:cNvSpPr/>
            <p:nvPr/>
          </p:nvSpPr>
          <p:spPr>
            <a:xfrm>
              <a:off x="2306950" y="2766825"/>
              <a:ext cx="52100" cy="80075"/>
            </a:xfrm>
            <a:custGeom>
              <a:avLst/>
              <a:gdLst/>
              <a:ahLst/>
              <a:cxnLst/>
              <a:rect l="l" t="t" r="r" b="b"/>
              <a:pathLst>
                <a:path w="2084" h="3203" extrusionOk="0">
                  <a:moveTo>
                    <a:pt x="0" y="1"/>
                  </a:moveTo>
                  <a:lnTo>
                    <a:pt x="0" y="3203"/>
                  </a:lnTo>
                  <a:lnTo>
                    <a:pt x="424" y="3203"/>
                  </a:lnTo>
                  <a:lnTo>
                    <a:pt x="424" y="811"/>
                  </a:lnTo>
                  <a:lnTo>
                    <a:pt x="810" y="3203"/>
                  </a:lnTo>
                  <a:lnTo>
                    <a:pt x="1234" y="3203"/>
                  </a:lnTo>
                  <a:lnTo>
                    <a:pt x="1582" y="811"/>
                  </a:lnTo>
                  <a:lnTo>
                    <a:pt x="1582" y="3203"/>
                  </a:lnTo>
                  <a:lnTo>
                    <a:pt x="2083" y="3203"/>
                  </a:lnTo>
                  <a:lnTo>
                    <a:pt x="2083" y="1"/>
                  </a:lnTo>
                  <a:lnTo>
                    <a:pt x="1350" y="1"/>
                  </a:lnTo>
                  <a:lnTo>
                    <a:pt x="1042" y="231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1" name="Google Shape;7169;p67">
              <a:extLst>
                <a:ext uri="{FF2B5EF4-FFF2-40B4-BE49-F238E27FC236}">
                  <a16:creationId xmlns:a16="http://schemas.microsoft.com/office/drawing/2014/main" id="{B3F9013C-5513-4752-87A0-565E4D05F44A}"/>
                </a:ext>
              </a:extLst>
            </p:cNvPr>
            <p:cNvSpPr/>
            <p:nvPr/>
          </p:nvSpPr>
          <p:spPr>
            <a:xfrm>
              <a:off x="1678200" y="2246000"/>
              <a:ext cx="66450" cy="133200"/>
            </a:xfrm>
            <a:custGeom>
              <a:avLst/>
              <a:gdLst/>
              <a:ahLst/>
              <a:cxnLst/>
              <a:rect l="l" t="t" r="r" b="b"/>
              <a:pathLst>
                <a:path w="2658" h="5328" extrusionOk="0">
                  <a:moveTo>
                    <a:pt x="1310" y="774"/>
                  </a:moveTo>
                  <a:cubicBezTo>
                    <a:pt x="1580" y="774"/>
                    <a:pt x="1734" y="889"/>
                    <a:pt x="1734" y="1275"/>
                  </a:cubicBezTo>
                  <a:lnTo>
                    <a:pt x="1734" y="4053"/>
                  </a:lnTo>
                  <a:lnTo>
                    <a:pt x="1734" y="4091"/>
                  </a:lnTo>
                  <a:cubicBezTo>
                    <a:pt x="1734" y="4439"/>
                    <a:pt x="1580" y="4593"/>
                    <a:pt x="1310" y="4593"/>
                  </a:cubicBezTo>
                  <a:cubicBezTo>
                    <a:pt x="1078" y="4593"/>
                    <a:pt x="885" y="4439"/>
                    <a:pt x="885" y="4091"/>
                  </a:cubicBezTo>
                  <a:lnTo>
                    <a:pt x="885" y="1275"/>
                  </a:lnTo>
                  <a:cubicBezTo>
                    <a:pt x="885" y="928"/>
                    <a:pt x="1078" y="774"/>
                    <a:pt x="1310" y="774"/>
                  </a:cubicBezTo>
                  <a:close/>
                  <a:moveTo>
                    <a:pt x="1244" y="1"/>
                  </a:moveTo>
                  <a:cubicBezTo>
                    <a:pt x="543" y="1"/>
                    <a:pt x="0" y="603"/>
                    <a:pt x="75" y="1314"/>
                  </a:cubicBezTo>
                  <a:lnTo>
                    <a:pt x="75" y="4014"/>
                  </a:lnTo>
                  <a:cubicBezTo>
                    <a:pt x="0" y="4725"/>
                    <a:pt x="579" y="5328"/>
                    <a:pt x="1283" y="5328"/>
                  </a:cubicBezTo>
                  <a:cubicBezTo>
                    <a:pt x="1305" y="5328"/>
                    <a:pt x="1326" y="5327"/>
                    <a:pt x="1348" y="5326"/>
                  </a:cubicBezTo>
                  <a:cubicBezTo>
                    <a:pt x="1370" y="5327"/>
                    <a:pt x="1392" y="5328"/>
                    <a:pt x="1413" y="5328"/>
                  </a:cubicBezTo>
                  <a:cubicBezTo>
                    <a:pt x="2115" y="5328"/>
                    <a:pt x="2657" y="4725"/>
                    <a:pt x="2583" y="4014"/>
                  </a:cubicBezTo>
                  <a:lnTo>
                    <a:pt x="2583" y="1314"/>
                  </a:lnTo>
                  <a:cubicBezTo>
                    <a:pt x="2657" y="603"/>
                    <a:pt x="2079" y="1"/>
                    <a:pt x="1375" y="1"/>
                  </a:cubicBezTo>
                  <a:cubicBezTo>
                    <a:pt x="1353" y="1"/>
                    <a:pt x="1331" y="1"/>
                    <a:pt x="1310" y="2"/>
                  </a:cubicBezTo>
                  <a:cubicBezTo>
                    <a:pt x="1288" y="1"/>
                    <a:pt x="1266" y="1"/>
                    <a:pt x="1244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2" name="Google Shape;7170;p67">
              <a:extLst>
                <a:ext uri="{FF2B5EF4-FFF2-40B4-BE49-F238E27FC236}">
                  <a16:creationId xmlns:a16="http://schemas.microsoft.com/office/drawing/2014/main" id="{EF7F2CB7-A98C-4F32-9F84-EF1051EEFDD4}"/>
                </a:ext>
              </a:extLst>
            </p:cNvPr>
            <p:cNvSpPr/>
            <p:nvPr/>
          </p:nvSpPr>
          <p:spPr>
            <a:xfrm>
              <a:off x="1754325" y="2247000"/>
              <a:ext cx="61750" cy="132150"/>
            </a:xfrm>
            <a:custGeom>
              <a:avLst/>
              <a:gdLst/>
              <a:ahLst/>
              <a:cxnLst/>
              <a:rect l="l" t="t" r="r" b="b"/>
              <a:pathLst>
                <a:path w="2470" h="5286" extrusionOk="0">
                  <a:moveTo>
                    <a:pt x="1196" y="1"/>
                  </a:moveTo>
                  <a:cubicBezTo>
                    <a:pt x="425" y="1"/>
                    <a:pt x="0" y="464"/>
                    <a:pt x="0" y="1274"/>
                  </a:cubicBezTo>
                  <a:lnTo>
                    <a:pt x="0" y="1544"/>
                  </a:lnTo>
                  <a:lnTo>
                    <a:pt x="772" y="1544"/>
                  </a:lnTo>
                  <a:lnTo>
                    <a:pt x="772" y="1235"/>
                  </a:lnTo>
                  <a:cubicBezTo>
                    <a:pt x="772" y="888"/>
                    <a:pt x="926" y="734"/>
                    <a:pt x="1158" y="734"/>
                  </a:cubicBezTo>
                  <a:cubicBezTo>
                    <a:pt x="1428" y="734"/>
                    <a:pt x="1582" y="888"/>
                    <a:pt x="1582" y="1235"/>
                  </a:cubicBezTo>
                  <a:lnTo>
                    <a:pt x="1582" y="1621"/>
                  </a:lnTo>
                  <a:cubicBezTo>
                    <a:pt x="1582" y="2045"/>
                    <a:pt x="1389" y="2161"/>
                    <a:pt x="1081" y="2161"/>
                  </a:cubicBezTo>
                  <a:lnTo>
                    <a:pt x="811" y="2161"/>
                  </a:lnTo>
                  <a:lnTo>
                    <a:pt x="811" y="2894"/>
                  </a:lnTo>
                  <a:lnTo>
                    <a:pt x="1081" y="2894"/>
                  </a:lnTo>
                  <a:cubicBezTo>
                    <a:pt x="1428" y="2894"/>
                    <a:pt x="1621" y="3087"/>
                    <a:pt x="1621" y="3550"/>
                  </a:cubicBezTo>
                  <a:lnTo>
                    <a:pt x="1621" y="3974"/>
                  </a:lnTo>
                  <a:cubicBezTo>
                    <a:pt x="1621" y="4437"/>
                    <a:pt x="1428" y="4553"/>
                    <a:pt x="1196" y="4553"/>
                  </a:cubicBezTo>
                  <a:cubicBezTo>
                    <a:pt x="926" y="4553"/>
                    <a:pt x="772" y="4399"/>
                    <a:pt x="772" y="4051"/>
                  </a:cubicBezTo>
                  <a:lnTo>
                    <a:pt x="772" y="3550"/>
                  </a:lnTo>
                  <a:lnTo>
                    <a:pt x="0" y="3550"/>
                  </a:lnTo>
                  <a:lnTo>
                    <a:pt x="0" y="3974"/>
                  </a:lnTo>
                  <a:cubicBezTo>
                    <a:pt x="0" y="4823"/>
                    <a:pt x="425" y="5286"/>
                    <a:pt x="1196" y="5286"/>
                  </a:cubicBezTo>
                  <a:cubicBezTo>
                    <a:pt x="2006" y="5286"/>
                    <a:pt x="2431" y="4823"/>
                    <a:pt x="2431" y="4013"/>
                  </a:cubicBezTo>
                  <a:lnTo>
                    <a:pt x="2431" y="3550"/>
                  </a:lnTo>
                  <a:cubicBezTo>
                    <a:pt x="2469" y="3087"/>
                    <a:pt x="2238" y="2663"/>
                    <a:pt x="1775" y="2508"/>
                  </a:cubicBezTo>
                  <a:cubicBezTo>
                    <a:pt x="2199" y="2354"/>
                    <a:pt x="2354" y="2007"/>
                    <a:pt x="2354" y="1467"/>
                  </a:cubicBezTo>
                  <a:lnTo>
                    <a:pt x="2354" y="1274"/>
                  </a:lnTo>
                  <a:cubicBezTo>
                    <a:pt x="2354" y="464"/>
                    <a:pt x="1968" y="1"/>
                    <a:pt x="1196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3" name="Google Shape;7171;p67">
              <a:extLst>
                <a:ext uri="{FF2B5EF4-FFF2-40B4-BE49-F238E27FC236}">
                  <a16:creationId xmlns:a16="http://schemas.microsoft.com/office/drawing/2014/main" id="{7E8433EB-4C61-4DBD-B02B-BF4378CE7360}"/>
                </a:ext>
              </a:extLst>
            </p:cNvPr>
            <p:cNvSpPr/>
            <p:nvPr/>
          </p:nvSpPr>
          <p:spPr>
            <a:xfrm>
              <a:off x="1796750" y="3349350"/>
              <a:ext cx="24150" cy="157225"/>
            </a:xfrm>
            <a:custGeom>
              <a:avLst/>
              <a:gdLst/>
              <a:ahLst/>
              <a:cxnLst/>
              <a:rect l="l" t="t" r="r" b="b"/>
              <a:pathLst>
                <a:path w="966" h="6289" extrusionOk="0">
                  <a:moveTo>
                    <a:pt x="1" y="0"/>
                  </a:moveTo>
                  <a:lnTo>
                    <a:pt x="1" y="6288"/>
                  </a:lnTo>
                  <a:lnTo>
                    <a:pt x="965" y="6288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4" name="Google Shape;7172;p67">
              <a:extLst>
                <a:ext uri="{FF2B5EF4-FFF2-40B4-BE49-F238E27FC236}">
                  <a16:creationId xmlns:a16="http://schemas.microsoft.com/office/drawing/2014/main" id="{BFCD525A-20A8-498C-B484-A009D7541AE6}"/>
                </a:ext>
              </a:extLst>
            </p:cNvPr>
            <p:cNvSpPr/>
            <p:nvPr/>
          </p:nvSpPr>
          <p:spPr>
            <a:xfrm>
              <a:off x="1877775" y="3350300"/>
              <a:ext cx="76200" cy="156275"/>
            </a:xfrm>
            <a:custGeom>
              <a:avLst/>
              <a:gdLst/>
              <a:ahLst/>
              <a:cxnLst/>
              <a:rect l="l" t="t" r="r" b="b"/>
              <a:pathLst>
                <a:path w="3048" h="6251" extrusionOk="0">
                  <a:moveTo>
                    <a:pt x="0" y="1"/>
                  </a:moveTo>
                  <a:lnTo>
                    <a:pt x="0" y="888"/>
                  </a:lnTo>
                  <a:lnTo>
                    <a:pt x="1042" y="888"/>
                  </a:lnTo>
                  <a:lnTo>
                    <a:pt x="1080" y="6250"/>
                  </a:lnTo>
                  <a:lnTo>
                    <a:pt x="2045" y="6250"/>
                  </a:lnTo>
                  <a:lnTo>
                    <a:pt x="2045" y="888"/>
                  </a:lnTo>
                  <a:lnTo>
                    <a:pt x="3048" y="888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5" name="Google Shape;7173;p67">
              <a:extLst>
                <a:ext uri="{FF2B5EF4-FFF2-40B4-BE49-F238E27FC236}">
                  <a16:creationId xmlns:a16="http://schemas.microsoft.com/office/drawing/2014/main" id="{678E21C6-05A6-4619-AEEE-46E7412C3E10}"/>
                </a:ext>
              </a:extLst>
            </p:cNvPr>
            <p:cNvSpPr/>
            <p:nvPr/>
          </p:nvSpPr>
          <p:spPr>
            <a:xfrm>
              <a:off x="1994475" y="3349350"/>
              <a:ext cx="83925" cy="157225"/>
            </a:xfrm>
            <a:custGeom>
              <a:avLst/>
              <a:gdLst/>
              <a:ahLst/>
              <a:cxnLst/>
              <a:rect l="l" t="t" r="r" b="b"/>
              <a:pathLst>
                <a:path w="3357" h="6289" extrusionOk="0">
                  <a:moveTo>
                    <a:pt x="1659" y="1080"/>
                  </a:moveTo>
                  <a:lnTo>
                    <a:pt x="2083" y="4205"/>
                  </a:lnTo>
                  <a:lnTo>
                    <a:pt x="1196" y="4205"/>
                  </a:lnTo>
                  <a:lnTo>
                    <a:pt x="1659" y="1080"/>
                  </a:lnTo>
                  <a:close/>
                  <a:moveTo>
                    <a:pt x="1003" y="0"/>
                  </a:moveTo>
                  <a:lnTo>
                    <a:pt x="0" y="6250"/>
                  </a:lnTo>
                  <a:lnTo>
                    <a:pt x="887" y="6250"/>
                  </a:lnTo>
                  <a:lnTo>
                    <a:pt x="1080" y="5015"/>
                  </a:lnTo>
                  <a:lnTo>
                    <a:pt x="2238" y="5015"/>
                  </a:lnTo>
                  <a:lnTo>
                    <a:pt x="2392" y="6288"/>
                  </a:lnTo>
                  <a:lnTo>
                    <a:pt x="3356" y="6288"/>
                  </a:lnTo>
                  <a:lnTo>
                    <a:pt x="2353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6" name="Google Shape;7174;p67">
              <a:extLst>
                <a:ext uri="{FF2B5EF4-FFF2-40B4-BE49-F238E27FC236}">
                  <a16:creationId xmlns:a16="http://schemas.microsoft.com/office/drawing/2014/main" id="{3AF5AFAE-D6A8-48C5-BE23-8195D2EED777}"/>
                </a:ext>
              </a:extLst>
            </p:cNvPr>
            <p:cNvSpPr/>
            <p:nvPr/>
          </p:nvSpPr>
          <p:spPr>
            <a:xfrm>
              <a:off x="2135275" y="3349350"/>
              <a:ext cx="65600" cy="157225"/>
            </a:xfrm>
            <a:custGeom>
              <a:avLst/>
              <a:gdLst/>
              <a:ahLst/>
              <a:cxnLst/>
              <a:rect l="l" t="t" r="r" b="b"/>
              <a:pathLst>
                <a:path w="2624" h="6289" extrusionOk="0">
                  <a:moveTo>
                    <a:pt x="0" y="0"/>
                  </a:moveTo>
                  <a:lnTo>
                    <a:pt x="0" y="6288"/>
                  </a:lnTo>
                  <a:lnTo>
                    <a:pt x="2624" y="6288"/>
                  </a:lnTo>
                  <a:lnTo>
                    <a:pt x="2624" y="5362"/>
                  </a:lnTo>
                  <a:lnTo>
                    <a:pt x="965" y="536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7" name="Google Shape;7175;p67">
              <a:extLst>
                <a:ext uri="{FF2B5EF4-FFF2-40B4-BE49-F238E27FC236}">
                  <a16:creationId xmlns:a16="http://schemas.microsoft.com/office/drawing/2014/main" id="{3303BEAA-AE94-45F8-9145-C3FC4003EA6B}"/>
                </a:ext>
              </a:extLst>
            </p:cNvPr>
            <p:cNvSpPr/>
            <p:nvPr/>
          </p:nvSpPr>
          <p:spPr>
            <a:xfrm>
              <a:off x="2229775" y="3349350"/>
              <a:ext cx="83950" cy="157225"/>
            </a:xfrm>
            <a:custGeom>
              <a:avLst/>
              <a:gdLst/>
              <a:ahLst/>
              <a:cxnLst/>
              <a:rect l="l" t="t" r="r" b="b"/>
              <a:pathLst>
                <a:path w="3358" h="6289" extrusionOk="0">
                  <a:moveTo>
                    <a:pt x="1" y="0"/>
                  </a:moveTo>
                  <a:lnTo>
                    <a:pt x="1197" y="3588"/>
                  </a:lnTo>
                  <a:lnTo>
                    <a:pt x="1235" y="6288"/>
                  </a:lnTo>
                  <a:lnTo>
                    <a:pt x="2200" y="6288"/>
                  </a:lnTo>
                  <a:lnTo>
                    <a:pt x="2200" y="3588"/>
                  </a:lnTo>
                  <a:lnTo>
                    <a:pt x="3357" y="0"/>
                  </a:lnTo>
                  <a:lnTo>
                    <a:pt x="2393" y="0"/>
                  </a:lnTo>
                  <a:lnTo>
                    <a:pt x="1737" y="2315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92" name="airport tone">
            <a:hlinkClick r:id="" action="ppaction://media"/>
            <a:extLst>
              <a:ext uri="{FF2B5EF4-FFF2-40B4-BE49-F238E27FC236}">
                <a16:creationId xmlns:a16="http://schemas.microsoft.com/office/drawing/2014/main" id="{1C55E428-2EAD-4C6C-951E-DF2A7DFFBE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0871A1-E28C-ED30-2095-2F8AB8A8A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901" y="1674177"/>
            <a:ext cx="5036790" cy="2714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40068B-510C-8FB3-B7CD-E12B170295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9949" y="2641826"/>
            <a:ext cx="5036790" cy="10099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9E524B-12A3-FB11-1360-EED28B5FE24F}"/>
              </a:ext>
            </a:extLst>
          </p:cNvPr>
          <p:cNvGrpSpPr/>
          <p:nvPr/>
        </p:nvGrpSpPr>
        <p:grpSpPr>
          <a:xfrm>
            <a:off x="1179871" y="5012440"/>
            <a:ext cx="4277032" cy="1136898"/>
            <a:chOff x="1179871" y="5012440"/>
            <a:chExt cx="4277032" cy="11368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CB211E-C05D-74D4-0CA0-C4AD96562B63}"/>
                </a:ext>
              </a:extLst>
            </p:cNvPr>
            <p:cNvSpPr/>
            <p:nvPr/>
          </p:nvSpPr>
          <p:spPr>
            <a:xfrm>
              <a:off x="1179871" y="5121229"/>
              <a:ext cx="4277032" cy="91932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27B7A0-A3D9-A0ED-512B-09C576BF2243}"/>
                </a:ext>
              </a:extLst>
            </p:cNvPr>
            <p:cNvGrpSpPr/>
            <p:nvPr/>
          </p:nvGrpSpPr>
          <p:grpSpPr>
            <a:xfrm>
              <a:off x="2291009" y="5012440"/>
              <a:ext cx="1854966" cy="1136898"/>
              <a:chOff x="8404132" y="4242456"/>
              <a:chExt cx="1854966" cy="113689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2F0EAFF-B65A-23A3-D7DC-C93AA8EEB862}"/>
                  </a:ext>
                </a:extLst>
              </p:cNvPr>
              <p:cNvGrpSpPr/>
              <p:nvPr/>
            </p:nvGrpSpPr>
            <p:grpSpPr>
              <a:xfrm>
                <a:off x="9395396" y="4242456"/>
                <a:ext cx="863702" cy="1136898"/>
                <a:chOff x="8881046" y="4992550"/>
                <a:chExt cx="863702" cy="1136898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9AFAAC7-9872-B2AB-C7D9-2EB3496A62B9}"/>
                    </a:ext>
                  </a:extLst>
                </p:cNvPr>
                <p:cNvSpPr txBox="1"/>
                <p:nvPr/>
              </p:nvSpPr>
              <p:spPr>
                <a:xfrm>
                  <a:off x="8881046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13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286094-1F46-D501-E1C0-63155D66C940}"/>
                    </a:ext>
                  </a:extLst>
                </p:cNvPr>
                <p:cNvSpPr txBox="1"/>
                <p:nvPr/>
              </p:nvSpPr>
              <p:spPr>
                <a:xfrm>
                  <a:off x="8888190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DBFC9D-6B4D-3401-AF27-81880798F720}"/>
                  </a:ext>
                </a:extLst>
              </p:cNvPr>
              <p:cNvSpPr txBox="1"/>
              <p:nvPr/>
            </p:nvSpPr>
            <p:spPr>
              <a:xfrm>
                <a:off x="9044663" y="4394179"/>
                <a:ext cx="486804" cy="92333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pPr rtl="1"/>
                <a:r>
                  <a:rPr lang="ar-KW" sz="5400" dirty="0">
                    <a:solidFill>
                      <a:schemeClr val="tx1"/>
                    </a:solidFill>
                  </a:rPr>
                  <a:t>,       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15554E5-9782-BD7C-76F1-04FFE47409A4}"/>
                  </a:ext>
                </a:extLst>
              </p:cNvPr>
              <p:cNvGrpSpPr/>
              <p:nvPr/>
            </p:nvGrpSpPr>
            <p:grpSpPr>
              <a:xfrm>
                <a:off x="8404132" y="4242456"/>
                <a:ext cx="863702" cy="1136898"/>
                <a:chOff x="9173944" y="4992550"/>
                <a:chExt cx="863702" cy="1136898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8793775-2D23-B4B0-2488-9A954582497A}"/>
                    </a:ext>
                  </a:extLst>
                </p:cNvPr>
                <p:cNvSpPr txBox="1"/>
                <p:nvPr/>
              </p:nvSpPr>
              <p:spPr>
                <a:xfrm>
                  <a:off x="9173944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9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0401F2E-95F0-C1B5-E6CB-2FE27C879022}"/>
                    </a:ext>
                  </a:extLst>
                </p:cNvPr>
                <p:cNvSpPr txBox="1"/>
                <p:nvPr/>
              </p:nvSpPr>
              <p:spPr>
                <a:xfrm>
                  <a:off x="9181088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441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1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2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56859" y="756962"/>
            <a:ext cx="777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دبي</a:t>
            </a:r>
          </a:p>
        </p:txBody>
      </p:sp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344662" y="856527"/>
            <a:ext cx="9573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Dubai</a:t>
            </a:r>
            <a:endParaRPr kumimoji="0" lang="ar-KW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pic>
        <p:nvPicPr>
          <p:cNvPr id="8198" name="Picture 6" descr="Connect - RedPeg | Middle East">
            <a:extLst>
              <a:ext uri="{FF2B5EF4-FFF2-40B4-BE49-F238E27FC236}">
                <a16:creationId xmlns:a16="http://schemas.microsoft.com/office/drawing/2014/main" id="{0DB1317D-BD26-471B-8FFC-2946459B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157" y="4717143"/>
            <a:ext cx="1654047" cy="14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airport tone">
            <a:hlinkClick r:id="" action="ppaction://media"/>
            <a:extLst>
              <a:ext uri="{FF2B5EF4-FFF2-40B4-BE49-F238E27FC236}">
                <a16:creationId xmlns:a16="http://schemas.microsoft.com/office/drawing/2014/main" id="{8533AD69-6A42-480D-BBD2-9075A28322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85DE8-DA0D-F2EA-3ADD-043AD66FC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901" y="1550806"/>
            <a:ext cx="5036790" cy="2714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4E10B-0329-8DEA-35A0-AA8E9477F2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94308" y="2487205"/>
            <a:ext cx="4950639" cy="11703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14112E-F70C-3BBA-4943-F8A8AE66D88B}"/>
              </a:ext>
            </a:extLst>
          </p:cNvPr>
          <p:cNvGrpSpPr/>
          <p:nvPr/>
        </p:nvGrpSpPr>
        <p:grpSpPr>
          <a:xfrm>
            <a:off x="1179871" y="5012440"/>
            <a:ext cx="4277032" cy="1136898"/>
            <a:chOff x="1179871" y="5012440"/>
            <a:chExt cx="4277032" cy="11368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0868BF-1CA2-E9BC-8C9F-9400C8787727}"/>
                </a:ext>
              </a:extLst>
            </p:cNvPr>
            <p:cNvSpPr/>
            <p:nvPr/>
          </p:nvSpPr>
          <p:spPr>
            <a:xfrm>
              <a:off x="1179871" y="5121229"/>
              <a:ext cx="4277032" cy="91932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76DE10-3D3C-E6A2-85F0-A6835C482D25}"/>
                </a:ext>
              </a:extLst>
            </p:cNvPr>
            <p:cNvGrpSpPr/>
            <p:nvPr/>
          </p:nvGrpSpPr>
          <p:grpSpPr>
            <a:xfrm>
              <a:off x="2291009" y="5012440"/>
              <a:ext cx="1854966" cy="1136898"/>
              <a:chOff x="8404132" y="4242456"/>
              <a:chExt cx="1854966" cy="113689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D42AB11-776F-116A-101E-E12329213473}"/>
                  </a:ext>
                </a:extLst>
              </p:cNvPr>
              <p:cNvGrpSpPr/>
              <p:nvPr/>
            </p:nvGrpSpPr>
            <p:grpSpPr>
              <a:xfrm>
                <a:off x="9395396" y="4242456"/>
                <a:ext cx="863702" cy="1136898"/>
                <a:chOff x="8881046" y="4992550"/>
                <a:chExt cx="863702" cy="1136898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32BCAAB-A3B8-298D-DC34-8A6E7F57E763}"/>
                    </a:ext>
                  </a:extLst>
                </p:cNvPr>
                <p:cNvSpPr txBox="1"/>
                <p:nvPr/>
              </p:nvSpPr>
              <p:spPr>
                <a:xfrm>
                  <a:off x="8881046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10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93C31B6-4E81-A02E-9684-0A5927F18F74}"/>
                    </a:ext>
                  </a:extLst>
                </p:cNvPr>
                <p:cNvSpPr txBox="1"/>
                <p:nvPr/>
              </p:nvSpPr>
              <p:spPr>
                <a:xfrm>
                  <a:off x="8888190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D853C5-DDB1-C910-F3FE-A490CEC474E8}"/>
                  </a:ext>
                </a:extLst>
              </p:cNvPr>
              <p:cNvSpPr txBox="1"/>
              <p:nvPr/>
            </p:nvSpPr>
            <p:spPr>
              <a:xfrm>
                <a:off x="9042751" y="4394179"/>
                <a:ext cx="670143" cy="92333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pPr rtl="1"/>
                <a:r>
                  <a:rPr lang="ar-KW" sz="5400" dirty="0">
                    <a:solidFill>
                      <a:schemeClr val="tx1"/>
                    </a:solidFill>
                  </a:rPr>
                  <a:t>,       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1A637E5-8764-26C1-4955-6AC2E28C1D5B}"/>
                  </a:ext>
                </a:extLst>
              </p:cNvPr>
              <p:cNvGrpSpPr/>
              <p:nvPr/>
            </p:nvGrpSpPr>
            <p:grpSpPr>
              <a:xfrm>
                <a:off x="8404132" y="4242456"/>
                <a:ext cx="863702" cy="1136898"/>
                <a:chOff x="9173944" y="4992550"/>
                <a:chExt cx="863702" cy="1136898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0556DC6-7E1E-61E4-2B84-688F72332D67}"/>
                    </a:ext>
                  </a:extLst>
                </p:cNvPr>
                <p:cNvSpPr txBox="1"/>
                <p:nvPr/>
              </p:nvSpPr>
              <p:spPr>
                <a:xfrm>
                  <a:off x="9173944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16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8A58C83-59E3-8C4C-079E-D3EF56B4D2BE}"/>
                    </a:ext>
                  </a:extLst>
                </p:cNvPr>
                <p:cNvSpPr txBox="1"/>
                <p:nvPr/>
              </p:nvSpPr>
              <p:spPr>
                <a:xfrm>
                  <a:off x="9181088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177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1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2495913" y="749927"/>
            <a:ext cx="2284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نيويورك       </a:t>
            </a:r>
          </a:p>
        </p:txBody>
      </p:sp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1919228" y="874542"/>
            <a:ext cx="1510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New York</a:t>
            </a:r>
            <a:endParaRPr kumimoji="0" lang="ar-KW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grpSp>
        <p:nvGrpSpPr>
          <p:cNvPr id="1438" name="Google Shape;7186;p67">
            <a:extLst>
              <a:ext uri="{FF2B5EF4-FFF2-40B4-BE49-F238E27FC236}">
                <a16:creationId xmlns:a16="http://schemas.microsoft.com/office/drawing/2014/main" id="{6D5037A1-A5DE-4F7F-BD6B-6163AA0E2B3B}"/>
              </a:ext>
            </a:extLst>
          </p:cNvPr>
          <p:cNvGrpSpPr/>
          <p:nvPr/>
        </p:nvGrpSpPr>
        <p:grpSpPr>
          <a:xfrm>
            <a:off x="10255910" y="668594"/>
            <a:ext cx="1008450" cy="1421291"/>
            <a:chOff x="5032400" y="2015550"/>
            <a:chExt cx="1107175" cy="1654000"/>
          </a:xfrm>
        </p:grpSpPr>
        <p:sp>
          <p:nvSpPr>
            <p:cNvPr id="1439" name="Google Shape;7187;p67">
              <a:extLst>
                <a:ext uri="{FF2B5EF4-FFF2-40B4-BE49-F238E27FC236}">
                  <a16:creationId xmlns:a16="http://schemas.microsoft.com/office/drawing/2014/main" id="{89211653-44BA-4D34-A328-2356A5239616}"/>
                </a:ext>
              </a:extLst>
            </p:cNvPr>
            <p:cNvSpPr/>
            <p:nvPr/>
          </p:nvSpPr>
          <p:spPr>
            <a:xfrm>
              <a:off x="5032400" y="2015550"/>
              <a:ext cx="1107175" cy="1654000"/>
            </a:xfrm>
            <a:custGeom>
              <a:avLst/>
              <a:gdLst/>
              <a:ahLst/>
              <a:cxnLst/>
              <a:rect l="l" t="t" r="r" b="b"/>
              <a:pathLst>
                <a:path w="44287" h="66160" extrusionOk="0">
                  <a:moveTo>
                    <a:pt x="656" y="0"/>
                  </a:moveTo>
                  <a:cubicBezTo>
                    <a:pt x="656" y="425"/>
                    <a:pt x="386" y="810"/>
                    <a:pt x="0" y="1003"/>
                  </a:cubicBezTo>
                  <a:lnTo>
                    <a:pt x="0" y="2624"/>
                  </a:lnTo>
                  <a:cubicBezTo>
                    <a:pt x="1157" y="2894"/>
                    <a:pt x="1157" y="4552"/>
                    <a:pt x="0" y="4822"/>
                  </a:cubicBezTo>
                  <a:lnTo>
                    <a:pt x="0" y="6057"/>
                  </a:lnTo>
                  <a:cubicBezTo>
                    <a:pt x="1157" y="6327"/>
                    <a:pt x="1157" y="7986"/>
                    <a:pt x="0" y="8256"/>
                  </a:cubicBezTo>
                  <a:lnTo>
                    <a:pt x="0" y="9529"/>
                  </a:lnTo>
                  <a:cubicBezTo>
                    <a:pt x="1157" y="9799"/>
                    <a:pt x="1157" y="11419"/>
                    <a:pt x="0" y="11728"/>
                  </a:cubicBezTo>
                  <a:lnTo>
                    <a:pt x="0" y="12962"/>
                  </a:lnTo>
                  <a:cubicBezTo>
                    <a:pt x="1157" y="13271"/>
                    <a:pt x="1157" y="14891"/>
                    <a:pt x="0" y="15161"/>
                  </a:cubicBezTo>
                  <a:lnTo>
                    <a:pt x="0" y="16434"/>
                  </a:lnTo>
                  <a:cubicBezTo>
                    <a:pt x="1157" y="16704"/>
                    <a:pt x="1157" y="18324"/>
                    <a:pt x="0" y="18633"/>
                  </a:cubicBezTo>
                  <a:lnTo>
                    <a:pt x="0" y="19867"/>
                  </a:lnTo>
                  <a:cubicBezTo>
                    <a:pt x="1157" y="20176"/>
                    <a:pt x="1157" y="21796"/>
                    <a:pt x="0" y="22066"/>
                  </a:cubicBezTo>
                  <a:lnTo>
                    <a:pt x="0" y="23339"/>
                  </a:lnTo>
                  <a:cubicBezTo>
                    <a:pt x="1157" y="23609"/>
                    <a:pt x="1157" y="25230"/>
                    <a:pt x="0" y="25538"/>
                  </a:cubicBezTo>
                  <a:lnTo>
                    <a:pt x="0" y="26811"/>
                  </a:lnTo>
                  <a:cubicBezTo>
                    <a:pt x="1157" y="27081"/>
                    <a:pt x="1157" y="28702"/>
                    <a:pt x="0" y="29010"/>
                  </a:cubicBezTo>
                  <a:lnTo>
                    <a:pt x="0" y="30245"/>
                  </a:lnTo>
                  <a:cubicBezTo>
                    <a:pt x="1157" y="30553"/>
                    <a:pt x="1157" y="32174"/>
                    <a:pt x="0" y="32444"/>
                  </a:cubicBezTo>
                  <a:lnTo>
                    <a:pt x="0" y="33717"/>
                  </a:lnTo>
                  <a:cubicBezTo>
                    <a:pt x="1157" y="33987"/>
                    <a:pt x="1157" y="35607"/>
                    <a:pt x="0" y="35915"/>
                  </a:cubicBezTo>
                  <a:lnTo>
                    <a:pt x="0" y="37150"/>
                  </a:lnTo>
                  <a:cubicBezTo>
                    <a:pt x="1157" y="37459"/>
                    <a:pt x="1157" y="39079"/>
                    <a:pt x="0" y="39349"/>
                  </a:cubicBezTo>
                  <a:lnTo>
                    <a:pt x="0" y="40622"/>
                  </a:lnTo>
                  <a:cubicBezTo>
                    <a:pt x="1157" y="40892"/>
                    <a:pt x="1157" y="42512"/>
                    <a:pt x="0" y="42821"/>
                  </a:cubicBezTo>
                  <a:lnTo>
                    <a:pt x="0" y="44055"/>
                  </a:lnTo>
                  <a:cubicBezTo>
                    <a:pt x="1157" y="44364"/>
                    <a:pt x="1157" y="45984"/>
                    <a:pt x="0" y="46254"/>
                  </a:cubicBezTo>
                  <a:lnTo>
                    <a:pt x="0" y="47527"/>
                  </a:lnTo>
                  <a:cubicBezTo>
                    <a:pt x="1157" y="47797"/>
                    <a:pt x="1157" y="49417"/>
                    <a:pt x="0" y="49726"/>
                  </a:cubicBezTo>
                  <a:lnTo>
                    <a:pt x="0" y="50960"/>
                  </a:lnTo>
                  <a:cubicBezTo>
                    <a:pt x="1157" y="51269"/>
                    <a:pt x="1157" y="52889"/>
                    <a:pt x="0" y="53198"/>
                  </a:cubicBezTo>
                  <a:lnTo>
                    <a:pt x="0" y="54432"/>
                  </a:lnTo>
                  <a:cubicBezTo>
                    <a:pt x="1157" y="54702"/>
                    <a:pt x="1157" y="56323"/>
                    <a:pt x="0" y="56631"/>
                  </a:cubicBezTo>
                  <a:lnTo>
                    <a:pt x="0" y="57866"/>
                  </a:lnTo>
                  <a:cubicBezTo>
                    <a:pt x="1157" y="58174"/>
                    <a:pt x="1157" y="59795"/>
                    <a:pt x="0" y="60103"/>
                  </a:cubicBezTo>
                  <a:lnTo>
                    <a:pt x="0" y="61338"/>
                  </a:lnTo>
                  <a:cubicBezTo>
                    <a:pt x="1157" y="61608"/>
                    <a:pt x="1157" y="63267"/>
                    <a:pt x="0" y="63537"/>
                  </a:cubicBezTo>
                  <a:lnTo>
                    <a:pt x="0" y="64848"/>
                  </a:lnTo>
                  <a:cubicBezTo>
                    <a:pt x="386" y="65041"/>
                    <a:pt x="656" y="65465"/>
                    <a:pt x="656" y="65890"/>
                  </a:cubicBezTo>
                  <a:cubicBezTo>
                    <a:pt x="656" y="65967"/>
                    <a:pt x="617" y="66083"/>
                    <a:pt x="617" y="66160"/>
                  </a:cubicBezTo>
                  <a:lnTo>
                    <a:pt x="1852" y="66160"/>
                  </a:lnTo>
                  <a:cubicBezTo>
                    <a:pt x="1626" y="65445"/>
                    <a:pt x="2170" y="64731"/>
                    <a:pt x="2877" y="64731"/>
                  </a:cubicBezTo>
                  <a:cubicBezTo>
                    <a:pt x="2895" y="64731"/>
                    <a:pt x="2913" y="64731"/>
                    <a:pt x="2932" y="64732"/>
                  </a:cubicBezTo>
                  <a:cubicBezTo>
                    <a:pt x="3588" y="64732"/>
                    <a:pt x="4089" y="65234"/>
                    <a:pt x="4089" y="65851"/>
                  </a:cubicBezTo>
                  <a:cubicBezTo>
                    <a:pt x="4089" y="65967"/>
                    <a:pt x="4089" y="66044"/>
                    <a:pt x="4051" y="66160"/>
                  </a:cubicBezTo>
                  <a:lnTo>
                    <a:pt x="5285" y="66160"/>
                  </a:lnTo>
                  <a:cubicBezTo>
                    <a:pt x="5285" y="66044"/>
                    <a:pt x="5247" y="65967"/>
                    <a:pt x="5247" y="65851"/>
                  </a:cubicBezTo>
                  <a:cubicBezTo>
                    <a:pt x="5304" y="65138"/>
                    <a:pt x="5854" y="64781"/>
                    <a:pt x="6404" y="64781"/>
                  </a:cubicBezTo>
                  <a:cubicBezTo>
                    <a:pt x="6954" y="64781"/>
                    <a:pt x="7503" y="65138"/>
                    <a:pt x="7561" y="65851"/>
                  </a:cubicBezTo>
                  <a:cubicBezTo>
                    <a:pt x="7561" y="65967"/>
                    <a:pt x="7523" y="66044"/>
                    <a:pt x="7523" y="66160"/>
                  </a:cubicBezTo>
                  <a:lnTo>
                    <a:pt x="8719" y="66160"/>
                  </a:lnTo>
                  <a:cubicBezTo>
                    <a:pt x="8502" y="65388"/>
                    <a:pt x="9102" y="64714"/>
                    <a:pt x="9806" y="64714"/>
                  </a:cubicBezTo>
                  <a:cubicBezTo>
                    <a:pt x="9981" y="64714"/>
                    <a:pt x="10162" y="64756"/>
                    <a:pt x="10339" y="64848"/>
                  </a:cubicBezTo>
                  <a:cubicBezTo>
                    <a:pt x="10609" y="65002"/>
                    <a:pt x="10802" y="65234"/>
                    <a:pt x="10917" y="65543"/>
                  </a:cubicBezTo>
                  <a:cubicBezTo>
                    <a:pt x="10917" y="65581"/>
                    <a:pt x="10917" y="65658"/>
                    <a:pt x="10956" y="65697"/>
                  </a:cubicBezTo>
                  <a:cubicBezTo>
                    <a:pt x="10956" y="65697"/>
                    <a:pt x="10956" y="65697"/>
                    <a:pt x="10956" y="65735"/>
                  </a:cubicBezTo>
                  <a:cubicBezTo>
                    <a:pt x="10956" y="65774"/>
                    <a:pt x="10956" y="65813"/>
                    <a:pt x="10956" y="65851"/>
                  </a:cubicBezTo>
                  <a:cubicBezTo>
                    <a:pt x="10956" y="65967"/>
                    <a:pt x="10917" y="66044"/>
                    <a:pt x="10879" y="66160"/>
                  </a:cubicBezTo>
                  <a:lnTo>
                    <a:pt x="12152" y="66160"/>
                  </a:lnTo>
                  <a:cubicBezTo>
                    <a:pt x="11959" y="65427"/>
                    <a:pt x="12499" y="64694"/>
                    <a:pt x="13232" y="64694"/>
                  </a:cubicBezTo>
                  <a:cubicBezTo>
                    <a:pt x="14004" y="64694"/>
                    <a:pt x="14544" y="65427"/>
                    <a:pt x="14351" y="66160"/>
                  </a:cubicBezTo>
                  <a:lnTo>
                    <a:pt x="15624" y="66160"/>
                  </a:lnTo>
                  <a:cubicBezTo>
                    <a:pt x="15585" y="66044"/>
                    <a:pt x="15547" y="65967"/>
                    <a:pt x="15547" y="65851"/>
                  </a:cubicBezTo>
                  <a:cubicBezTo>
                    <a:pt x="15547" y="65277"/>
                    <a:pt x="16049" y="65021"/>
                    <a:pt x="16585" y="65021"/>
                  </a:cubicBezTo>
                  <a:cubicBezTo>
                    <a:pt x="17274" y="65021"/>
                    <a:pt x="18018" y="65444"/>
                    <a:pt x="17823" y="66160"/>
                  </a:cubicBezTo>
                  <a:lnTo>
                    <a:pt x="19057" y="66160"/>
                  </a:lnTo>
                  <a:cubicBezTo>
                    <a:pt x="18864" y="65427"/>
                    <a:pt x="19404" y="64694"/>
                    <a:pt x="20176" y="64694"/>
                  </a:cubicBezTo>
                  <a:cubicBezTo>
                    <a:pt x="20909" y="64694"/>
                    <a:pt x="21449" y="65427"/>
                    <a:pt x="21256" y="66160"/>
                  </a:cubicBezTo>
                  <a:lnTo>
                    <a:pt x="22529" y="66160"/>
                  </a:lnTo>
                  <a:cubicBezTo>
                    <a:pt x="22298" y="65427"/>
                    <a:pt x="22838" y="64694"/>
                    <a:pt x="23609" y="64694"/>
                  </a:cubicBezTo>
                  <a:cubicBezTo>
                    <a:pt x="24381" y="64694"/>
                    <a:pt x="24921" y="65427"/>
                    <a:pt x="24728" y="66160"/>
                  </a:cubicBezTo>
                  <a:lnTo>
                    <a:pt x="25962" y="66160"/>
                  </a:lnTo>
                  <a:cubicBezTo>
                    <a:pt x="25769" y="65427"/>
                    <a:pt x="26310" y="64694"/>
                    <a:pt x="27081" y="64694"/>
                  </a:cubicBezTo>
                  <a:cubicBezTo>
                    <a:pt x="27814" y="64694"/>
                    <a:pt x="28354" y="65427"/>
                    <a:pt x="28161" y="66160"/>
                  </a:cubicBezTo>
                  <a:lnTo>
                    <a:pt x="29473" y="66160"/>
                  </a:lnTo>
                  <a:cubicBezTo>
                    <a:pt x="29240" y="65250"/>
                    <a:pt x="29924" y="64735"/>
                    <a:pt x="30595" y="64735"/>
                  </a:cubicBezTo>
                  <a:cubicBezTo>
                    <a:pt x="31148" y="64735"/>
                    <a:pt x="31693" y="65085"/>
                    <a:pt x="31710" y="65851"/>
                  </a:cubicBezTo>
                  <a:cubicBezTo>
                    <a:pt x="31710" y="65967"/>
                    <a:pt x="31672" y="66044"/>
                    <a:pt x="31672" y="66160"/>
                  </a:cubicBezTo>
                  <a:lnTo>
                    <a:pt x="32906" y="66160"/>
                  </a:lnTo>
                  <a:cubicBezTo>
                    <a:pt x="32713" y="65465"/>
                    <a:pt x="33215" y="64771"/>
                    <a:pt x="33909" y="64694"/>
                  </a:cubicBezTo>
                  <a:lnTo>
                    <a:pt x="34025" y="64694"/>
                  </a:lnTo>
                  <a:cubicBezTo>
                    <a:pt x="34758" y="64694"/>
                    <a:pt x="35298" y="65427"/>
                    <a:pt x="35105" y="66160"/>
                  </a:cubicBezTo>
                  <a:lnTo>
                    <a:pt x="36378" y="66160"/>
                  </a:lnTo>
                  <a:cubicBezTo>
                    <a:pt x="36147" y="65427"/>
                    <a:pt x="36687" y="64694"/>
                    <a:pt x="37458" y="64694"/>
                  </a:cubicBezTo>
                  <a:cubicBezTo>
                    <a:pt x="38230" y="64694"/>
                    <a:pt x="38770" y="65427"/>
                    <a:pt x="38577" y="66160"/>
                  </a:cubicBezTo>
                  <a:lnTo>
                    <a:pt x="39811" y="66160"/>
                  </a:lnTo>
                  <a:cubicBezTo>
                    <a:pt x="39580" y="65427"/>
                    <a:pt x="40159" y="64694"/>
                    <a:pt x="40930" y="64694"/>
                  </a:cubicBezTo>
                  <a:cubicBezTo>
                    <a:pt x="41547" y="64694"/>
                    <a:pt x="42049" y="65195"/>
                    <a:pt x="42049" y="65851"/>
                  </a:cubicBezTo>
                  <a:cubicBezTo>
                    <a:pt x="42049" y="65928"/>
                    <a:pt x="42049" y="66044"/>
                    <a:pt x="42010" y="66121"/>
                  </a:cubicBezTo>
                  <a:lnTo>
                    <a:pt x="43283" y="66121"/>
                  </a:lnTo>
                  <a:cubicBezTo>
                    <a:pt x="43052" y="65427"/>
                    <a:pt x="43553" y="64732"/>
                    <a:pt x="44286" y="64694"/>
                  </a:cubicBezTo>
                  <a:lnTo>
                    <a:pt x="44286" y="63537"/>
                  </a:lnTo>
                  <a:cubicBezTo>
                    <a:pt x="42743" y="63537"/>
                    <a:pt x="42743" y="61261"/>
                    <a:pt x="44286" y="61261"/>
                  </a:cubicBezTo>
                  <a:lnTo>
                    <a:pt x="44286" y="60065"/>
                  </a:lnTo>
                  <a:cubicBezTo>
                    <a:pt x="44250" y="60067"/>
                    <a:pt x="44214" y="60069"/>
                    <a:pt x="44179" y="60069"/>
                  </a:cubicBezTo>
                  <a:cubicBezTo>
                    <a:pt x="42702" y="60069"/>
                    <a:pt x="42702" y="57785"/>
                    <a:pt x="44179" y="57785"/>
                  </a:cubicBezTo>
                  <a:cubicBezTo>
                    <a:pt x="44214" y="57785"/>
                    <a:pt x="44250" y="57786"/>
                    <a:pt x="44286" y="57789"/>
                  </a:cubicBezTo>
                  <a:lnTo>
                    <a:pt x="44286" y="56631"/>
                  </a:lnTo>
                  <a:cubicBezTo>
                    <a:pt x="44261" y="56632"/>
                    <a:pt x="44237" y="56633"/>
                    <a:pt x="44213" y="56633"/>
                  </a:cubicBezTo>
                  <a:cubicBezTo>
                    <a:pt x="42691" y="56633"/>
                    <a:pt x="42691" y="54315"/>
                    <a:pt x="44213" y="54315"/>
                  </a:cubicBezTo>
                  <a:cubicBezTo>
                    <a:pt x="44237" y="54315"/>
                    <a:pt x="44261" y="54315"/>
                    <a:pt x="44286" y="54317"/>
                  </a:cubicBezTo>
                  <a:lnTo>
                    <a:pt x="44286" y="53159"/>
                  </a:lnTo>
                  <a:cubicBezTo>
                    <a:pt x="44250" y="53162"/>
                    <a:pt x="44214" y="53163"/>
                    <a:pt x="44179" y="53163"/>
                  </a:cubicBezTo>
                  <a:cubicBezTo>
                    <a:pt x="42702" y="53163"/>
                    <a:pt x="42702" y="50879"/>
                    <a:pt x="44179" y="50879"/>
                  </a:cubicBezTo>
                  <a:cubicBezTo>
                    <a:pt x="44214" y="50879"/>
                    <a:pt x="44250" y="50881"/>
                    <a:pt x="44286" y="50883"/>
                  </a:cubicBezTo>
                  <a:lnTo>
                    <a:pt x="44286" y="49765"/>
                  </a:lnTo>
                  <a:cubicBezTo>
                    <a:pt x="42743" y="49765"/>
                    <a:pt x="42743" y="47450"/>
                    <a:pt x="44286" y="47450"/>
                  </a:cubicBezTo>
                  <a:lnTo>
                    <a:pt x="44286" y="46293"/>
                  </a:lnTo>
                  <a:cubicBezTo>
                    <a:pt x="42743" y="46293"/>
                    <a:pt x="42743" y="44017"/>
                    <a:pt x="44286" y="44017"/>
                  </a:cubicBezTo>
                  <a:lnTo>
                    <a:pt x="44286" y="42859"/>
                  </a:lnTo>
                  <a:cubicBezTo>
                    <a:pt x="42743" y="42859"/>
                    <a:pt x="42743" y="40545"/>
                    <a:pt x="44286" y="40545"/>
                  </a:cubicBezTo>
                  <a:lnTo>
                    <a:pt x="44286" y="39387"/>
                  </a:lnTo>
                  <a:cubicBezTo>
                    <a:pt x="44250" y="39390"/>
                    <a:pt x="44214" y="39391"/>
                    <a:pt x="44179" y="39391"/>
                  </a:cubicBezTo>
                  <a:cubicBezTo>
                    <a:pt x="42702" y="39391"/>
                    <a:pt x="42702" y="37107"/>
                    <a:pt x="44179" y="37107"/>
                  </a:cubicBezTo>
                  <a:cubicBezTo>
                    <a:pt x="44214" y="37107"/>
                    <a:pt x="44250" y="37109"/>
                    <a:pt x="44286" y="37111"/>
                  </a:cubicBezTo>
                  <a:lnTo>
                    <a:pt x="44286" y="35954"/>
                  </a:lnTo>
                  <a:cubicBezTo>
                    <a:pt x="44250" y="35957"/>
                    <a:pt x="44214" y="35958"/>
                    <a:pt x="44179" y="35958"/>
                  </a:cubicBezTo>
                  <a:cubicBezTo>
                    <a:pt x="42702" y="35958"/>
                    <a:pt x="42702" y="33674"/>
                    <a:pt x="44179" y="33674"/>
                  </a:cubicBezTo>
                  <a:cubicBezTo>
                    <a:pt x="44214" y="33674"/>
                    <a:pt x="44250" y="33675"/>
                    <a:pt x="44286" y="33678"/>
                  </a:cubicBezTo>
                  <a:lnTo>
                    <a:pt x="44286" y="32482"/>
                  </a:lnTo>
                  <a:cubicBezTo>
                    <a:pt x="44250" y="32485"/>
                    <a:pt x="44214" y="32486"/>
                    <a:pt x="44179" y="32486"/>
                  </a:cubicBezTo>
                  <a:cubicBezTo>
                    <a:pt x="42702" y="32486"/>
                    <a:pt x="42702" y="30202"/>
                    <a:pt x="44179" y="30202"/>
                  </a:cubicBezTo>
                  <a:cubicBezTo>
                    <a:pt x="44214" y="30202"/>
                    <a:pt x="44250" y="30203"/>
                    <a:pt x="44286" y="30206"/>
                  </a:cubicBezTo>
                  <a:lnTo>
                    <a:pt x="44286" y="29010"/>
                  </a:lnTo>
                  <a:cubicBezTo>
                    <a:pt x="42743" y="29010"/>
                    <a:pt x="42743" y="26734"/>
                    <a:pt x="44286" y="26734"/>
                  </a:cubicBezTo>
                  <a:lnTo>
                    <a:pt x="44286" y="25577"/>
                  </a:lnTo>
                  <a:cubicBezTo>
                    <a:pt x="42743" y="25577"/>
                    <a:pt x="42743" y="23301"/>
                    <a:pt x="44286" y="23301"/>
                  </a:cubicBezTo>
                  <a:lnTo>
                    <a:pt x="44286" y="22105"/>
                  </a:lnTo>
                  <a:cubicBezTo>
                    <a:pt x="42743" y="22105"/>
                    <a:pt x="42743" y="19829"/>
                    <a:pt x="44286" y="19829"/>
                  </a:cubicBezTo>
                  <a:lnTo>
                    <a:pt x="44286" y="18672"/>
                  </a:lnTo>
                  <a:cubicBezTo>
                    <a:pt x="42743" y="18672"/>
                    <a:pt x="42743" y="16396"/>
                    <a:pt x="44286" y="16396"/>
                  </a:cubicBezTo>
                  <a:lnTo>
                    <a:pt x="44286" y="15238"/>
                  </a:lnTo>
                  <a:cubicBezTo>
                    <a:pt x="44262" y="15239"/>
                    <a:pt x="44238" y="15240"/>
                    <a:pt x="44214" y="15240"/>
                  </a:cubicBezTo>
                  <a:cubicBezTo>
                    <a:pt x="42702" y="15240"/>
                    <a:pt x="42690" y="12920"/>
                    <a:pt x="44179" y="12920"/>
                  </a:cubicBezTo>
                  <a:cubicBezTo>
                    <a:pt x="44214" y="12920"/>
                    <a:pt x="44250" y="12921"/>
                    <a:pt x="44286" y="12924"/>
                  </a:cubicBezTo>
                  <a:lnTo>
                    <a:pt x="44286" y="11766"/>
                  </a:lnTo>
                  <a:cubicBezTo>
                    <a:pt x="44250" y="11769"/>
                    <a:pt x="44214" y="11770"/>
                    <a:pt x="44179" y="11770"/>
                  </a:cubicBezTo>
                  <a:cubicBezTo>
                    <a:pt x="42702" y="11770"/>
                    <a:pt x="42702" y="9486"/>
                    <a:pt x="44179" y="9486"/>
                  </a:cubicBezTo>
                  <a:cubicBezTo>
                    <a:pt x="44214" y="9486"/>
                    <a:pt x="44250" y="9488"/>
                    <a:pt x="44286" y="9490"/>
                  </a:cubicBezTo>
                  <a:lnTo>
                    <a:pt x="44286" y="8333"/>
                  </a:lnTo>
                  <a:cubicBezTo>
                    <a:pt x="44262" y="8334"/>
                    <a:pt x="44238" y="8335"/>
                    <a:pt x="44214" y="8335"/>
                  </a:cubicBezTo>
                  <a:cubicBezTo>
                    <a:pt x="42702" y="8335"/>
                    <a:pt x="42690" y="6014"/>
                    <a:pt x="44179" y="6014"/>
                  </a:cubicBezTo>
                  <a:cubicBezTo>
                    <a:pt x="44214" y="6014"/>
                    <a:pt x="44250" y="6016"/>
                    <a:pt x="44286" y="6018"/>
                  </a:cubicBezTo>
                  <a:lnTo>
                    <a:pt x="44286" y="4861"/>
                  </a:lnTo>
                  <a:cubicBezTo>
                    <a:pt x="42743" y="4861"/>
                    <a:pt x="42743" y="2585"/>
                    <a:pt x="44286" y="2585"/>
                  </a:cubicBezTo>
                  <a:lnTo>
                    <a:pt x="44286" y="1119"/>
                  </a:lnTo>
                  <a:cubicBezTo>
                    <a:pt x="43708" y="1080"/>
                    <a:pt x="43245" y="579"/>
                    <a:pt x="43245" y="0"/>
                  </a:cubicBezTo>
                  <a:lnTo>
                    <a:pt x="42049" y="0"/>
                  </a:lnTo>
                  <a:cubicBezTo>
                    <a:pt x="42010" y="714"/>
                    <a:pt x="41461" y="1071"/>
                    <a:pt x="40911" y="1071"/>
                  </a:cubicBezTo>
                  <a:cubicBezTo>
                    <a:pt x="40361" y="1071"/>
                    <a:pt x="39811" y="714"/>
                    <a:pt x="39773" y="0"/>
                  </a:cubicBezTo>
                  <a:lnTo>
                    <a:pt x="38616" y="0"/>
                  </a:lnTo>
                  <a:cubicBezTo>
                    <a:pt x="38616" y="753"/>
                    <a:pt x="38047" y="1129"/>
                    <a:pt x="37478" y="1129"/>
                  </a:cubicBezTo>
                  <a:cubicBezTo>
                    <a:pt x="36909" y="1129"/>
                    <a:pt x="36340" y="753"/>
                    <a:pt x="36340" y="0"/>
                  </a:cubicBezTo>
                  <a:lnTo>
                    <a:pt x="35182" y="0"/>
                  </a:lnTo>
                  <a:cubicBezTo>
                    <a:pt x="35182" y="618"/>
                    <a:pt x="34642" y="1119"/>
                    <a:pt x="34025" y="1119"/>
                  </a:cubicBezTo>
                  <a:lnTo>
                    <a:pt x="33948" y="1119"/>
                  </a:lnTo>
                  <a:cubicBezTo>
                    <a:pt x="33331" y="1080"/>
                    <a:pt x="32868" y="579"/>
                    <a:pt x="32868" y="0"/>
                  </a:cubicBezTo>
                  <a:lnTo>
                    <a:pt x="31710" y="0"/>
                  </a:lnTo>
                  <a:cubicBezTo>
                    <a:pt x="31710" y="753"/>
                    <a:pt x="31141" y="1129"/>
                    <a:pt x="30572" y="1129"/>
                  </a:cubicBezTo>
                  <a:cubicBezTo>
                    <a:pt x="30003" y="1129"/>
                    <a:pt x="29434" y="753"/>
                    <a:pt x="29434" y="0"/>
                  </a:cubicBezTo>
                  <a:lnTo>
                    <a:pt x="28238" y="0"/>
                  </a:lnTo>
                  <a:cubicBezTo>
                    <a:pt x="28238" y="753"/>
                    <a:pt x="27669" y="1129"/>
                    <a:pt x="27100" y="1129"/>
                  </a:cubicBezTo>
                  <a:cubicBezTo>
                    <a:pt x="26531" y="1129"/>
                    <a:pt x="25962" y="753"/>
                    <a:pt x="25962" y="0"/>
                  </a:cubicBezTo>
                  <a:lnTo>
                    <a:pt x="24805" y="0"/>
                  </a:lnTo>
                  <a:cubicBezTo>
                    <a:pt x="24805" y="753"/>
                    <a:pt x="24236" y="1129"/>
                    <a:pt x="23667" y="1129"/>
                  </a:cubicBezTo>
                  <a:cubicBezTo>
                    <a:pt x="23098" y="1129"/>
                    <a:pt x="22529" y="753"/>
                    <a:pt x="22529" y="0"/>
                  </a:cubicBezTo>
                  <a:lnTo>
                    <a:pt x="21333" y="0"/>
                  </a:lnTo>
                  <a:cubicBezTo>
                    <a:pt x="21333" y="753"/>
                    <a:pt x="20764" y="1129"/>
                    <a:pt x="20195" y="1129"/>
                  </a:cubicBezTo>
                  <a:cubicBezTo>
                    <a:pt x="19626" y="1129"/>
                    <a:pt x="19057" y="753"/>
                    <a:pt x="19057" y="0"/>
                  </a:cubicBezTo>
                  <a:lnTo>
                    <a:pt x="17900" y="0"/>
                  </a:lnTo>
                  <a:cubicBezTo>
                    <a:pt x="17938" y="810"/>
                    <a:pt x="17340" y="1215"/>
                    <a:pt x="16742" y="1215"/>
                  </a:cubicBezTo>
                  <a:cubicBezTo>
                    <a:pt x="16145" y="1215"/>
                    <a:pt x="15547" y="810"/>
                    <a:pt x="15585" y="0"/>
                  </a:cubicBezTo>
                  <a:lnTo>
                    <a:pt x="14428" y="0"/>
                  </a:lnTo>
                  <a:cubicBezTo>
                    <a:pt x="14486" y="810"/>
                    <a:pt x="13888" y="1215"/>
                    <a:pt x="13290" y="1215"/>
                  </a:cubicBezTo>
                  <a:cubicBezTo>
                    <a:pt x="12692" y="1215"/>
                    <a:pt x="12094" y="810"/>
                    <a:pt x="12152" y="0"/>
                  </a:cubicBezTo>
                  <a:lnTo>
                    <a:pt x="10956" y="0"/>
                  </a:lnTo>
                  <a:cubicBezTo>
                    <a:pt x="10995" y="39"/>
                    <a:pt x="10995" y="77"/>
                    <a:pt x="10956" y="116"/>
                  </a:cubicBezTo>
                  <a:cubicBezTo>
                    <a:pt x="10995" y="155"/>
                    <a:pt x="10995" y="155"/>
                    <a:pt x="10956" y="155"/>
                  </a:cubicBezTo>
                  <a:cubicBezTo>
                    <a:pt x="10956" y="193"/>
                    <a:pt x="10956" y="270"/>
                    <a:pt x="10956" y="309"/>
                  </a:cubicBezTo>
                  <a:cubicBezTo>
                    <a:pt x="10956" y="309"/>
                    <a:pt x="10956" y="309"/>
                    <a:pt x="10956" y="348"/>
                  </a:cubicBezTo>
                  <a:cubicBezTo>
                    <a:pt x="10840" y="618"/>
                    <a:pt x="10647" y="888"/>
                    <a:pt x="10377" y="1003"/>
                  </a:cubicBezTo>
                  <a:cubicBezTo>
                    <a:pt x="10204" y="1090"/>
                    <a:pt x="10024" y="1130"/>
                    <a:pt x="9850" y="1130"/>
                  </a:cubicBezTo>
                  <a:cubicBezTo>
                    <a:pt x="9251" y="1130"/>
                    <a:pt x="8719" y="658"/>
                    <a:pt x="8719" y="0"/>
                  </a:cubicBezTo>
                  <a:lnTo>
                    <a:pt x="7561" y="0"/>
                  </a:lnTo>
                  <a:cubicBezTo>
                    <a:pt x="7503" y="714"/>
                    <a:pt x="6954" y="1071"/>
                    <a:pt x="6404" y="1071"/>
                  </a:cubicBezTo>
                  <a:cubicBezTo>
                    <a:pt x="5854" y="1071"/>
                    <a:pt x="5304" y="714"/>
                    <a:pt x="5247" y="0"/>
                  </a:cubicBezTo>
                  <a:lnTo>
                    <a:pt x="4089" y="0"/>
                  </a:lnTo>
                  <a:cubicBezTo>
                    <a:pt x="4051" y="714"/>
                    <a:pt x="3501" y="1071"/>
                    <a:pt x="2951" y="1071"/>
                  </a:cubicBezTo>
                  <a:cubicBezTo>
                    <a:pt x="2402" y="1071"/>
                    <a:pt x="1852" y="714"/>
                    <a:pt x="1813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7188;p67">
              <a:extLst>
                <a:ext uri="{FF2B5EF4-FFF2-40B4-BE49-F238E27FC236}">
                  <a16:creationId xmlns:a16="http://schemas.microsoft.com/office/drawing/2014/main" id="{25651DCF-952B-4C54-A149-2957B61FD456}"/>
                </a:ext>
              </a:extLst>
            </p:cNvPr>
            <p:cNvSpPr/>
            <p:nvPr/>
          </p:nvSpPr>
          <p:spPr>
            <a:xfrm>
              <a:off x="5155825" y="3195025"/>
              <a:ext cx="858375" cy="362650"/>
            </a:xfrm>
            <a:custGeom>
              <a:avLst/>
              <a:gdLst/>
              <a:ahLst/>
              <a:cxnLst/>
              <a:rect l="l" t="t" r="r" b="b"/>
              <a:pathLst>
                <a:path w="34335" h="14506" extrusionOk="0">
                  <a:moveTo>
                    <a:pt x="1" y="1"/>
                  </a:moveTo>
                  <a:lnTo>
                    <a:pt x="1" y="14506"/>
                  </a:lnTo>
                  <a:lnTo>
                    <a:pt x="34334" y="14506"/>
                  </a:lnTo>
                  <a:lnTo>
                    <a:pt x="34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7189;p67">
              <a:extLst>
                <a:ext uri="{FF2B5EF4-FFF2-40B4-BE49-F238E27FC236}">
                  <a16:creationId xmlns:a16="http://schemas.microsoft.com/office/drawing/2014/main" id="{554740E1-5A75-449E-9F5D-D70557DE455B}"/>
                </a:ext>
              </a:extLst>
            </p:cNvPr>
            <p:cNvSpPr/>
            <p:nvPr/>
          </p:nvSpPr>
          <p:spPr>
            <a:xfrm>
              <a:off x="5180900" y="3228800"/>
              <a:ext cx="62725" cy="63675"/>
            </a:xfrm>
            <a:custGeom>
              <a:avLst/>
              <a:gdLst/>
              <a:ahLst/>
              <a:cxnLst/>
              <a:rect l="l" t="t" r="r" b="b"/>
              <a:pathLst>
                <a:path w="2509" h="2547" extrusionOk="0">
                  <a:moveTo>
                    <a:pt x="1274" y="0"/>
                  </a:moveTo>
                  <a:lnTo>
                    <a:pt x="927" y="965"/>
                  </a:lnTo>
                  <a:lnTo>
                    <a:pt x="1" y="965"/>
                  </a:lnTo>
                  <a:lnTo>
                    <a:pt x="773" y="1543"/>
                  </a:lnTo>
                  <a:lnTo>
                    <a:pt x="425" y="2546"/>
                  </a:lnTo>
                  <a:lnTo>
                    <a:pt x="1274" y="1929"/>
                  </a:lnTo>
                  <a:lnTo>
                    <a:pt x="2084" y="2546"/>
                  </a:lnTo>
                  <a:lnTo>
                    <a:pt x="1737" y="1543"/>
                  </a:lnTo>
                  <a:lnTo>
                    <a:pt x="2508" y="965"/>
                  </a:lnTo>
                  <a:lnTo>
                    <a:pt x="1583" y="96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7190;p67">
              <a:extLst>
                <a:ext uri="{FF2B5EF4-FFF2-40B4-BE49-F238E27FC236}">
                  <a16:creationId xmlns:a16="http://schemas.microsoft.com/office/drawing/2014/main" id="{8AA0E3E1-3F2D-4449-988D-576C17F0AF69}"/>
                </a:ext>
              </a:extLst>
            </p:cNvPr>
            <p:cNvSpPr/>
            <p:nvPr/>
          </p:nvSpPr>
          <p:spPr>
            <a:xfrm>
              <a:off x="5180900" y="3330050"/>
              <a:ext cx="62725" cy="63675"/>
            </a:xfrm>
            <a:custGeom>
              <a:avLst/>
              <a:gdLst/>
              <a:ahLst/>
              <a:cxnLst/>
              <a:rect l="l" t="t" r="r" b="b"/>
              <a:pathLst>
                <a:path w="2509" h="2547" extrusionOk="0">
                  <a:moveTo>
                    <a:pt x="1274" y="1"/>
                  </a:moveTo>
                  <a:lnTo>
                    <a:pt x="927" y="965"/>
                  </a:lnTo>
                  <a:lnTo>
                    <a:pt x="1" y="965"/>
                  </a:lnTo>
                  <a:lnTo>
                    <a:pt x="773" y="1544"/>
                  </a:lnTo>
                  <a:lnTo>
                    <a:pt x="425" y="2547"/>
                  </a:lnTo>
                  <a:lnTo>
                    <a:pt x="1274" y="1891"/>
                  </a:lnTo>
                  <a:lnTo>
                    <a:pt x="2084" y="2547"/>
                  </a:lnTo>
                  <a:lnTo>
                    <a:pt x="1737" y="1544"/>
                  </a:lnTo>
                  <a:lnTo>
                    <a:pt x="2508" y="965"/>
                  </a:lnTo>
                  <a:lnTo>
                    <a:pt x="1583" y="965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7191;p67">
              <a:extLst>
                <a:ext uri="{FF2B5EF4-FFF2-40B4-BE49-F238E27FC236}">
                  <a16:creationId xmlns:a16="http://schemas.microsoft.com/office/drawing/2014/main" id="{B14C5B86-83A4-4715-ADBD-68EE8C24D93C}"/>
                </a:ext>
              </a:extLst>
            </p:cNvPr>
            <p:cNvSpPr/>
            <p:nvPr/>
          </p:nvSpPr>
          <p:spPr>
            <a:xfrm>
              <a:off x="5180900" y="3430350"/>
              <a:ext cx="62725" cy="63675"/>
            </a:xfrm>
            <a:custGeom>
              <a:avLst/>
              <a:gdLst/>
              <a:ahLst/>
              <a:cxnLst/>
              <a:rect l="l" t="t" r="r" b="b"/>
              <a:pathLst>
                <a:path w="2509" h="2547" extrusionOk="0">
                  <a:moveTo>
                    <a:pt x="1274" y="1"/>
                  </a:moveTo>
                  <a:lnTo>
                    <a:pt x="927" y="965"/>
                  </a:lnTo>
                  <a:lnTo>
                    <a:pt x="1" y="1004"/>
                  </a:lnTo>
                  <a:lnTo>
                    <a:pt x="773" y="1544"/>
                  </a:lnTo>
                  <a:lnTo>
                    <a:pt x="425" y="2547"/>
                  </a:lnTo>
                  <a:lnTo>
                    <a:pt x="425" y="2547"/>
                  </a:lnTo>
                  <a:lnTo>
                    <a:pt x="1274" y="1930"/>
                  </a:lnTo>
                  <a:lnTo>
                    <a:pt x="2084" y="2547"/>
                  </a:lnTo>
                  <a:lnTo>
                    <a:pt x="1737" y="1544"/>
                  </a:lnTo>
                  <a:lnTo>
                    <a:pt x="2508" y="1004"/>
                  </a:lnTo>
                  <a:lnTo>
                    <a:pt x="1583" y="965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7192;p67">
              <a:extLst>
                <a:ext uri="{FF2B5EF4-FFF2-40B4-BE49-F238E27FC236}">
                  <a16:creationId xmlns:a16="http://schemas.microsoft.com/office/drawing/2014/main" id="{DB477F9E-066A-4309-9832-444C709B72B4}"/>
                </a:ext>
              </a:extLst>
            </p:cNvPr>
            <p:cNvSpPr/>
            <p:nvPr/>
          </p:nvSpPr>
          <p:spPr>
            <a:xfrm>
              <a:off x="5932200" y="3240375"/>
              <a:ext cx="62700" cy="63675"/>
            </a:xfrm>
            <a:custGeom>
              <a:avLst/>
              <a:gdLst/>
              <a:ahLst/>
              <a:cxnLst/>
              <a:rect l="l" t="t" r="r" b="b"/>
              <a:pathLst>
                <a:path w="2508" h="2547" extrusionOk="0">
                  <a:moveTo>
                    <a:pt x="1235" y="0"/>
                  </a:moveTo>
                  <a:lnTo>
                    <a:pt x="926" y="964"/>
                  </a:lnTo>
                  <a:lnTo>
                    <a:pt x="0" y="1003"/>
                  </a:lnTo>
                  <a:lnTo>
                    <a:pt x="772" y="1543"/>
                  </a:lnTo>
                  <a:lnTo>
                    <a:pt x="425" y="2546"/>
                  </a:lnTo>
                  <a:lnTo>
                    <a:pt x="1235" y="1929"/>
                  </a:lnTo>
                  <a:lnTo>
                    <a:pt x="2083" y="2546"/>
                  </a:lnTo>
                  <a:lnTo>
                    <a:pt x="1736" y="1543"/>
                  </a:lnTo>
                  <a:lnTo>
                    <a:pt x="2508" y="1003"/>
                  </a:lnTo>
                  <a:lnTo>
                    <a:pt x="1582" y="96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7193;p67">
              <a:extLst>
                <a:ext uri="{FF2B5EF4-FFF2-40B4-BE49-F238E27FC236}">
                  <a16:creationId xmlns:a16="http://schemas.microsoft.com/office/drawing/2014/main" id="{E2591463-65CD-4A5E-BA84-D8457F75CF5E}"/>
                </a:ext>
              </a:extLst>
            </p:cNvPr>
            <p:cNvSpPr/>
            <p:nvPr/>
          </p:nvSpPr>
          <p:spPr>
            <a:xfrm>
              <a:off x="5932200" y="3341625"/>
              <a:ext cx="62700" cy="63675"/>
            </a:xfrm>
            <a:custGeom>
              <a:avLst/>
              <a:gdLst/>
              <a:ahLst/>
              <a:cxnLst/>
              <a:rect l="l" t="t" r="r" b="b"/>
              <a:pathLst>
                <a:path w="2508" h="2547" extrusionOk="0">
                  <a:moveTo>
                    <a:pt x="1235" y="1"/>
                  </a:moveTo>
                  <a:lnTo>
                    <a:pt x="926" y="965"/>
                  </a:lnTo>
                  <a:lnTo>
                    <a:pt x="0" y="965"/>
                  </a:lnTo>
                  <a:lnTo>
                    <a:pt x="772" y="1544"/>
                  </a:lnTo>
                  <a:lnTo>
                    <a:pt x="425" y="2547"/>
                  </a:lnTo>
                  <a:lnTo>
                    <a:pt x="425" y="2547"/>
                  </a:lnTo>
                  <a:lnTo>
                    <a:pt x="1235" y="1891"/>
                  </a:lnTo>
                  <a:lnTo>
                    <a:pt x="2083" y="2547"/>
                  </a:lnTo>
                  <a:lnTo>
                    <a:pt x="2083" y="2547"/>
                  </a:lnTo>
                  <a:lnTo>
                    <a:pt x="1736" y="1544"/>
                  </a:lnTo>
                  <a:lnTo>
                    <a:pt x="2508" y="965"/>
                  </a:lnTo>
                  <a:lnTo>
                    <a:pt x="1582" y="965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7194;p67">
              <a:extLst>
                <a:ext uri="{FF2B5EF4-FFF2-40B4-BE49-F238E27FC236}">
                  <a16:creationId xmlns:a16="http://schemas.microsoft.com/office/drawing/2014/main" id="{4ABF946B-09E0-4A6F-A38F-1861832A5653}"/>
                </a:ext>
              </a:extLst>
            </p:cNvPr>
            <p:cNvSpPr/>
            <p:nvPr/>
          </p:nvSpPr>
          <p:spPr>
            <a:xfrm>
              <a:off x="5932200" y="3442900"/>
              <a:ext cx="62700" cy="62700"/>
            </a:xfrm>
            <a:custGeom>
              <a:avLst/>
              <a:gdLst/>
              <a:ahLst/>
              <a:cxnLst/>
              <a:rect l="l" t="t" r="r" b="b"/>
              <a:pathLst>
                <a:path w="2508" h="2508" extrusionOk="0">
                  <a:moveTo>
                    <a:pt x="1235" y="0"/>
                  </a:moveTo>
                  <a:lnTo>
                    <a:pt x="926" y="926"/>
                  </a:lnTo>
                  <a:lnTo>
                    <a:pt x="0" y="965"/>
                  </a:lnTo>
                  <a:lnTo>
                    <a:pt x="772" y="1505"/>
                  </a:lnTo>
                  <a:lnTo>
                    <a:pt x="425" y="2508"/>
                  </a:lnTo>
                  <a:lnTo>
                    <a:pt x="1235" y="1890"/>
                  </a:lnTo>
                  <a:lnTo>
                    <a:pt x="2083" y="2508"/>
                  </a:lnTo>
                  <a:lnTo>
                    <a:pt x="1736" y="1505"/>
                  </a:lnTo>
                  <a:lnTo>
                    <a:pt x="2508" y="965"/>
                  </a:lnTo>
                  <a:lnTo>
                    <a:pt x="1582" y="92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7195;p67">
              <a:extLst>
                <a:ext uri="{FF2B5EF4-FFF2-40B4-BE49-F238E27FC236}">
                  <a16:creationId xmlns:a16="http://schemas.microsoft.com/office/drawing/2014/main" id="{275707D2-77F4-4523-A688-A45C9A58C749}"/>
                </a:ext>
              </a:extLst>
            </p:cNvPr>
            <p:cNvSpPr/>
            <p:nvPr/>
          </p:nvSpPr>
          <p:spPr>
            <a:xfrm>
              <a:off x="5124000" y="2097525"/>
              <a:ext cx="923950" cy="1489100"/>
            </a:xfrm>
            <a:custGeom>
              <a:avLst/>
              <a:gdLst/>
              <a:ahLst/>
              <a:cxnLst/>
              <a:rect l="l" t="t" r="r" b="b"/>
              <a:pathLst>
                <a:path w="36958" h="59564" extrusionOk="0">
                  <a:moveTo>
                    <a:pt x="36379" y="579"/>
                  </a:moveTo>
                  <a:lnTo>
                    <a:pt x="36379" y="42512"/>
                  </a:lnTo>
                  <a:lnTo>
                    <a:pt x="580" y="42512"/>
                  </a:lnTo>
                  <a:lnTo>
                    <a:pt x="580" y="579"/>
                  </a:lnTo>
                  <a:close/>
                  <a:moveTo>
                    <a:pt x="36379" y="43129"/>
                  </a:moveTo>
                  <a:lnTo>
                    <a:pt x="36379" y="58985"/>
                  </a:lnTo>
                  <a:lnTo>
                    <a:pt x="580" y="58985"/>
                  </a:lnTo>
                  <a:lnTo>
                    <a:pt x="580" y="43129"/>
                  </a:lnTo>
                  <a:close/>
                  <a:moveTo>
                    <a:pt x="1" y="0"/>
                  </a:moveTo>
                  <a:lnTo>
                    <a:pt x="1" y="59563"/>
                  </a:lnTo>
                  <a:lnTo>
                    <a:pt x="36958" y="59563"/>
                  </a:lnTo>
                  <a:lnTo>
                    <a:pt x="36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7196;p67">
              <a:extLst>
                <a:ext uri="{FF2B5EF4-FFF2-40B4-BE49-F238E27FC236}">
                  <a16:creationId xmlns:a16="http://schemas.microsoft.com/office/drawing/2014/main" id="{0D0AB184-83D6-4E17-95E9-AF88BEC0CBC7}"/>
                </a:ext>
              </a:extLst>
            </p:cNvPr>
            <p:cNvSpPr/>
            <p:nvPr/>
          </p:nvSpPr>
          <p:spPr>
            <a:xfrm>
              <a:off x="5301475" y="3293400"/>
              <a:ext cx="97425" cy="212200"/>
            </a:xfrm>
            <a:custGeom>
              <a:avLst/>
              <a:gdLst/>
              <a:ahLst/>
              <a:cxnLst/>
              <a:rect l="l" t="t" r="r" b="b"/>
              <a:pathLst>
                <a:path w="3897" h="8488" extrusionOk="0">
                  <a:moveTo>
                    <a:pt x="0" y="1"/>
                  </a:moveTo>
                  <a:lnTo>
                    <a:pt x="0" y="6405"/>
                  </a:lnTo>
                  <a:cubicBezTo>
                    <a:pt x="0" y="7716"/>
                    <a:pt x="656" y="8488"/>
                    <a:pt x="1929" y="8488"/>
                  </a:cubicBezTo>
                  <a:cubicBezTo>
                    <a:pt x="3241" y="8488"/>
                    <a:pt x="3896" y="7716"/>
                    <a:pt x="3896" y="6405"/>
                  </a:cubicBezTo>
                  <a:lnTo>
                    <a:pt x="3896" y="1"/>
                  </a:lnTo>
                  <a:lnTo>
                    <a:pt x="2623" y="1"/>
                  </a:lnTo>
                  <a:lnTo>
                    <a:pt x="2623" y="6482"/>
                  </a:lnTo>
                  <a:cubicBezTo>
                    <a:pt x="2623" y="7099"/>
                    <a:pt x="2392" y="7292"/>
                    <a:pt x="1968" y="7292"/>
                  </a:cubicBezTo>
                  <a:cubicBezTo>
                    <a:pt x="1543" y="7292"/>
                    <a:pt x="1312" y="7099"/>
                    <a:pt x="1312" y="6482"/>
                  </a:cubicBezTo>
                  <a:lnTo>
                    <a:pt x="1312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7197;p67">
              <a:extLst>
                <a:ext uri="{FF2B5EF4-FFF2-40B4-BE49-F238E27FC236}">
                  <a16:creationId xmlns:a16="http://schemas.microsoft.com/office/drawing/2014/main" id="{680F7D7E-326A-4F78-9448-71B3D2F68FC2}"/>
                </a:ext>
              </a:extLst>
            </p:cNvPr>
            <p:cNvSpPr/>
            <p:nvPr/>
          </p:nvSpPr>
          <p:spPr>
            <a:xfrm>
              <a:off x="5476025" y="3290525"/>
              <a:ext cx="99350" cy="215075"/>
            </a:xfrm>
            <a:custGeom>
              <a:avLst/>
              <a:gdLst/>
              <a:ahLst/>
              <a:cxnLst/>
              <a:rect l="l" t="t" r="r" b="b"/>
              <a:pathLst>
                <a:path w="3974" h="8603" extrusionOk="0">
                  <a:moveTo>
                    <a:pt x="2006" y="0"/>
                  </a:moveTo>
                  <a:cubicBezTo>
                    <a:pt x="733" y="0"/>
                    <a:pt x="39" y="772"/>
                    <a:pt x="39" y="2083"/>
                  </a:cubicBezTo>
                  <a:cubicBezTo>
                    <a:pt x="39" y="3048"/>
                    <a:pt x="386" y="3703"/>
                    <a:pt x="1505" y="4668"/>
                  </a:cubicBezTo>
                  <a:cubicBezTo>
                    <a:pt x="2354" y="5439"/>
                    <a:pt x="2624" y="5941"/>
                    <a:pt x="2624" y="6558"/>
                  </a:cubicBezTo>
                  <a:cubicBezTo>
                    <a:pt x="2624" y="7214"/>
                    <a:pt x="2354" y="7407"/>
                    <a:pt x="1929" y="7407"/>
                  </a:cubicBezTo>
                  <a:cubicBezTo>
                    <a:pt x="1505" y="7407"/>
                    <a:pt x="1274" y="7214"/>
                    <a:pt x="1274" y="6597"/>
                  </a:cubicBezTo>
                  <a:lnTo>
                    <a:pt x="1274" y="6018"/>
                  </a:lnTo>
                  <a:lnTo>
                    <a:pt x="0" y="6018"/>
                  </a:lnTo>
                  <a:lnTo>
                    <a:pt x="0" y="6520"/>
                  </a:lnTo>
                  <a:cubicBezTo>
                    <a:pt x="0" y="7831"/>
                    <a:pt x="695" y="8603"/>
                    <a:pt x="1968" y="8603"/>
                  </a:cubicBezTo>
                  <a:cubicBezTo>
                    <a:pt x="3280" y="8603"/>
                    <a:pt x="3974" y="7831"/>
                    <a:pt x="3974" y="6481"/>
                  </a:cubicBezTo>
                  <a:cubicBezTo>
                    <a:pt x="3974" y="5439"/>
                    <a:pt x="3627" y="4784"/>
                    <a:pt x="2508" y="3819"/>
                  </a:cubicBezTo>
                  <a:cubicBezTo>
                    <a:pt x="1659" y="3048"/>
                    <a:pt x="1389" y="2585"/>
                    <a:pt x="1389" y="2006"/>
                  </a:cubicBezTo>
                  <a:cubicBezTo>
                    <a:pt x="1389" y="1427"/>
                    <a:pt x="1621" y="1196"/>
                    <a:pt x="2045" y="1196"/>
                  </a:cubicBezTo>
                  <a:cubicBezTo>
                    <a:pt x="2469" y="1196"/>
                    <a:pt x="2701" y="1427"/>
                    <a:pt x="2701" y="2006"/>
                  </a:cubicBezTo>
                  <a:lnTo>
                    <a:pt x="2701" y="2469"/>
                  </a:lnTo>
                  <a:lnTo>
                    <a:pt x="3935" y="2469"/>
                  </a:lnTo>
                  <a:lnTo>
                    <a:pt x="3935" y="2122"/>
                  </a:lnTo>
                  <a:cubicBezTo>
                    <a:pt x="3935" y="772"/>
                    <a:pt x="3280" y="0"/>
                    <a:pt x="2006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7198;p67">
              <a:extLst>
                <a:ext uri="{FF2B5EF4-FFF2-40B4-BE49-F238E27FC236}">
                  <a16:creationId xmlns:a16="http://schemas.microsoft.com/office/drawing/2014/main" id="{67B29C4A-3F03-469E-8805-5237CF463559}"/>
                </a:ext>
              </a:extLst>
            </p:cNvPr>
            <p:cNvSpPr/>
            <p:nvPr/>
          </p:nvSpPr>
          <p:spPr>
            <a:xfrm>
              <a:off x="5643825" y="3293400"/>
              <a:ext cx="111900" cy="209300"/>
            </a:xfrm>
            <a:custGeom>
              <a:avLst/>
              <a:gdLst/>
              <a:ahLst/>
              <a:cxnLst/>
              <a:rect l="l" t="t" r="r" b="b"/>
              <a:pathLst>
                <a:path w="4476" h="8372" extrusionOk="0">
                  <a:moveTo>
                    <a:pt x="2200" y="1467"/>
                  </a:moveTo>
                  <a:lnTo>
                    <a:pt x="2778" y="5594"/>
                  </a:lnTo>
                  <a:lnTo>
                    <a:pt x="1621" y="5594"/>
                  </a:lnTo>
                  <a:lnTo>
                    <a:pt x="2200" y="1467"/>
                  </a:lnTo>
                  <a:close/>
                  <a:moveTo>
                    <a:pt x="1351" y="1"/>
                  </a:moveTo>
                  <a:lnTo>
                    <a:pt x="1" y="8372"/>
                  </a:lnTo>
                  <a:lnTo>
                    <a:pt x="1197" y="8372"/>
                  </a:lnTo>
                  <a:lnTo>
                    <a:pt x="1428" y="6752"/>
                  </a:lnTo>
                  <a:lnTo>
                    <a:pt x="2933" y="6752"/>
                  </a:lnTo>
                  <a:lnTo>
                    <a:pt x="2933" y="6713"/>
                  </a:lnTo>
                  <a:lnTo>
                    <a:pt x="3164" y="8372"/>
                  </a:lnTo>
                  <a:lnTo>
                    <a:pt x="4476" y="8372"/>
                  </a:lnTo>
                  <a:lnTo>
                    <a:pt x="3126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7199;p67">
              <a:extLst>
                <a:ext uri="{FF2B5EF4-FFF2-40B4-BE49-F238E27FC236}">
                  <a16:creationId xmlns:a16="http://schemas.microsoft.com/office/drawing/2014/main" id="{2D729602-4D5C-4DBE-80D6-02BF4D81AB5D}"/>
                </a:ext>
              </a:extLst>
            </p:cNvPr>
            <p:cNvSpPr/>
            <p:nvPr/>
          </p:nvSpPr>
          <p:spPr>
            <a:xfrm>
              <a:off x="5174150" y="2296200"/>
              <a:ext cx="81050" cy="177475"/>
            </a:xfrm>
            <a:custGeom>
              <a:avLst/>
              <a:gdLst/>
              <a:ahLst/>
              <a:cxnLst/>
              <a:rect l="l" t="t" r="r" b="b"/>
              <a:pathLst>
                <a:path w="3242" h="7099" extrusionOk="0">
                  <a:moveTo>
                    <a:pt x="1621" y="0"/>
                  </a:moveTo>
                  <a:cubicBezTo>
                    <a:pt x="580" y="0"/>
                    <a:pt x="1" y="617"/>
                    <a:pt x="1" y="1698"/>
                  </a:cubicBezTo>
                  <a:cubicBezTo>
                    <a:pt x="1" y="2508"/>
                    <a:pt x="310" y="3048"/>
                    <a:pt x="1235" y="3858"/>
                  </a:cubicBezTo>
                  <a:cubicBezTo>
                    <a:pt x="1930" y="4475"/>
                    <a:pt x="2161" y="4899"/>
                    <a:pt x="2161" y="5401"/>
                  </a:cubicBezTo>
                  <a:cubicBezTo>
                    <a:pt x="2161" y="5941"/>
                    <a:pt x="1930" y="6095"/>
                    <a:pt x="1583" y="6095"/>
                  </a:cubicBezTo>
                  <a:cubicBezTo>
                    <a:pt x="1235" y="6095"/>
                    <a:pt x="1004" y="5941"/>
                    <a:pt x="1004" y="5440"/>
                  </a:cubicBezTo>
                  <a:lnTo>
                    <a:pt x="1004" y="4977"/>
                  </a:lnTo>
                  <a:lnTo>
                    <a:pt x="1" y="4977"/>
                  </a:lnTo>
                  <a:lnTo>
                    <a:pt x="1" y="5362"/>
                  </a:lnTo>
                  <a:cubicBezTo>
                    <a:pt x="1" y="6481"/>
                    <a:pt x="541" y="7098"/>
                    <a:pt x="1583" y="7098"/>
                  </a:cubicBezTo>
                  <a:cubicBezTo>
                    <a:pt x="2663" y="7098"/>
                    <a:pt x="3241" y="6481"/>
                    <a:pt x="3241" y="5324"/>
                  </a:cubicBezTo>
                  <a:cubicBezTo>
                    <a:pt x="3241" y="4475"/>
                    <a:pt x="2933" y="3935"/>
                    <a:pt x="2046" y="3125"/>
                  </a:cubicBezTo>
                  <a:cubicBezTo>
                    <a:pt x="1313" y="2508"/>
                    <a:pt x="1120" y="2122"/>
                    <a:pt x="1120" y="1620"/>
                  </a:cubicBezTo>
                  <a:cubicBezTo>
                    <a:pt x="1120" y="1158"/>
                    <a:pt x="1313" y="965"/>
                    <a:pt x="1660" y="965"/>
                  </a:cubicBezTo>
                  <a:cubicBezTo>
                    <a:pt x="2007" y="965"/>
                    <a:pt x="2200" y="1158"/>
                    <a:pt x="2200" y="1659"/>
                  </a:cubicBezTo>
                  <a:lnTo>
                    <a:pt x="2200" y="2006"/>
                  </a:lnTo>
                  <a:lnTo>
                    <a:pt x="3203" y="2006"/>
                  </a:lnTo>
                  <a:lnTo>
                    <a:pt x="3203" y="1736"/>
                  </a:lnTo>
                  <a:cubicBezTo>
                    <a:pt x="3203" y="617"/>
                    <a:pt x="2701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7200;p67">
              <a:extLst>
                <a:ext uri="{FF2B5EF4-FFF2-40B4-BE49-F238E27FC236}">
                  <a16:creationId xmlns:a16="http://schemas.microsoft.com/office/drawing/2014/main" id="{E5E353E7-0171-42B2-BC33-D59C1F6D2D79}"/>
                </a:ext>
              </a:extLst>
            </p:cNvPr>
            <p:cNvSpPr/>
            <p:nvPr/>
          </p:nvSpPr>
          <p:spPr>
            <a:xfrm>
              <a:off x="5263850" y="2299075"/>
              <a:ext cx="83925" cy="172675"/>
            </a:xfrm>
            <a:custGeom>
              <a:avLst/>
              <a:gdLst/>
              <a:ahLst/>
              <a:cxnLst/>
              <a:rect l="l" t="t" r="r" b="b"/>
              <a:pathLst>
                <a:path w="3357" h="6907" extrusionOk="0">
                  <a:moveTo>
                    <a:pt x="1" y="1"/>
                  </a:moveTo>
                  <a:lnTo>
                    <a:pt x="1" y="1004"/>
                  </a:lnTo>
                  <a:lnTo>
                    <a:pt x="1119" y="1004"/>
                  </a:lnTo>
                  <a:lnTo>
                    <a:pt x="1119" y="6906"/>
                  </a:lnTo>
                  <a:lnTo>
                    <a:pt x="2238" y="6906"/>
                  </a:lnTo>
                  <a:lnTo>
                    <a:pt x="2238" y="1004"/>
                  </a:lnTo>
                  <a:lnTo>
                    <a:pt x="3357" y="1004"/>
                  </a:lnTo>
                  <a:lnTo>
                    <a:pt x="3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7201;p67">
              <a:extLst>
                <a:ext uri="{FF2B5EF4-FFF2-40B4-BE49-F238E27FC236}">
                  <a16:creationId xmlns:a16="http://schemas.microsoft.com/office/drawing/2014/main" id="{8159AEA7-6326-43FB-A5A7-4598035254BB}"/>
                </a:ext>
              </a:extLst>
            </p:cNvPr>
            <p:cNvSpPr/>
            <p:nvPr/>
          </p:nvSpPr>
          <p:spPr>
            <a:xfrm>
              <a:off x="5341975" y="2298125"/>
              <a:ext cx="93575" cy="173625"/>
            </a:xfrm>
            <a:custGeom>
              <a:avLst/>
              <a:gdLst/>
              <a:ahLst/>
              <a:cxnLst/>
              <a:rect l="l" t="t" r="r" b="b"/>
              <a:pathLst>
                <a:path w="3743" h="6945" extrusionOk="0">
                  <a:moveTo>
                    <a:pt x="1813" y="1235"/>
                  </a:moveTo>
                  <a:lnTo>
                    <a:pt x="2315" y="4630"/>
                  </a:lnTo>
                  <a:lnTo>
                    <a:pt x="1351" y="4630"/>
                  </a:lnTo>
                  <a:lnTo>
                    <a:pt x="1813" y="1235"/>
                  </a:lnTo>
                  <a:close/>
                  <a:moveTo>
                    <a:pt x="1119" y="0"/>
                  </a:moveTo>
                  <a:lnTo>
                    <a:pt x="0" y="6906"/>
                  </a:lnTo>
                  <a:lnTo>
                    <a:pt x="1003" y="6906"/>
                  </a:lnTo>
                  <a:lnTo>
                    <a:pt x="1196" y="5555"/>
                  </a:lnTo>
                  <a:lnTo>
                    <a:pt x="2431" y="5555"/>
                  </a:lnTo>
                  <a:lnTo>
                    <a:pt x="2662" y="6944"/>
                  </a:lnTo>
                  <a:lnTo>
                    <a:pt x="3742" y="6944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7202;p67">
              <a:extLst>
                <a:ext uri="{FF2B5EF4-FFF2-40B4-BE49-F238E27FC236}">
                  <a16:creationId xmlns:a16="http://schemas.microsoft.com/office/drawing/2014/main" id="{00C77185-E9DD-4E9B-B0DB-A88B2CFF8F81}"/>
                </a:ext>
              </a:extLst>
            </p:cNvPr>
            <p:cNvSpPr/>
            <p:nvPr/>
          </p:nvSpPr>
          <p:spPr>
            <a:xfrm>
              <a:off x="5429725" y="2299075"/>
              <a:ext cx="83925" cy="172675"/>
            </a:xfrm>
            <a:custGeom>
              <a:avLst/>
              <a:gdLst/>
              <a:ahLst/>
              <a:cxnLst/>
              <a:rect l="l" t="t" r="r" b="b"/>
              <a:pathLst>
                <a:path w="3357" h="6907" extrusionOk="0">
                  <a:moveTo>
                    <a:pt x="1" y="1"/>
                  </a:moveTo>
                  <a:lnTo>
                    <a:pt x="1" y="1004"/>
                  </a:lnTo>
                  <a:lnTo>
                    <a:pt x="1120" y="1004"/>
                  </a:lnTo>
                  <a:lnTo>
                    <a:pt x="1158" y="6906"/>
                  </a:lnTo>
                  <a:lnTo>
                    <a:pt x="2238" y="6906"/>
                  </a:lnTo>
                  <a:lnTo>
                    <a:pt x="2238" y="1004"/>
                  </a:lnTo>
                  <a:lnTo>
                    <a:pt x="3357" y="1004"/>
                  </a:lnTo>
                  <a:lnTo>
                    <a:pt x="3357" y="1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7203;p67">
              <a:extLst>
                <a:ext uri="{FF2B5EF4-FFF2-40B4-BE49-F238E27FC236}">
                  <a16:creationId xmlns:a16="http://schemas.microsoft.com/office/drawing/2014/main" id="{8E2D24A7-BCB9-4352-8069-70D9D0603881}"/>
                </a:ext>
              </a:extLst>
            </p:cNvPr>
            <p:cNvSpPr/>
            <p:nvPr/>
          </p:nvSpPr>
          <p:spPr>
            <a:xfrm>
              <a:off x="5525200" y="2298125"/>
              <a:ext cx="81050" cy="175550"/>
            </a:xfrm>
            <a:custGeom>
              <a:avLst/>
              <a:gdLst/>
              <a:ahLst/>
              <a:cxnLst/>
              <a:rect l="l" t="t" r="r" b="b"/>
              <a:pathLst>
                <a:path w="3242" h="7022" extrusionOk="0">
                  <a:moveTo>
                    <a:pt x="1" y="0"/>
                  </a:moveTo>
                  <a:lnTo>
                    <a:pt x="1" y="5285"/>
                  </a:lnTo>
                  <a:cubicBezTo>
                    <a:pt x="1" y="6404"/>
                    <a:pt x="580" y="7021"/>
                    <a:pt x="1621" y="7021"/>
                  </a:cubicBezTo>
                  <a:cubicBezTo>
                    <a:pt x="2701" y="7021"/>
                    <a:pt x="3241" y="6404"/>
                    <a:pt x="3241" y="5285"/>
                  </a:cubicBezTo>
                  <a:lnTo>
                    <a:pt x="3241" y="0"/>
                  </a:lnTo>
                  <a:lnTo>
                    <a:pt x="2200" y="0"/>
                  </a:lnTo>
                  <a:lnTo>
                    <a:pt x="2200" y="5363"/>
                  </a:lnTo>
                  <a:cubicBezTo>
                    <a:pt x="2200" y="5864"/>
                    <a:pt x="2007" y="6018"/>
                    <a:pt x="1660" y="6018"/>
                  </a:cubicBezTo>
                  <a:cubicBezTo>
                    <a:pt x="1313" y="6018"/>
                    <a:pt x="1120" y="5864"/>
                    <a:pt x="1120" y="5363"/>
                  </a:cubicBezTo>
                  <a:lnTo>
                    <a:pt x="11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6" name="Google Shape;7204;p67">
              <a:extLst>
                <a:ext uri="{FF2B5EF4-FFF2-40B4-BE49-F238E27FC236}">
                  <a16:creationId xmlns:a16="http://schemas.microsoft.com/office/drawing/2014/main" id="{A5B1047C-CC27-4190-8291-35003FBB403C}"/>
                </a:ext>
              </a:extLst>
            </p:cNvPr>
            <p:cNvSpPr/>
            <p:nvPr/>
          </p:nvSpPr>
          <p:spPr>
            <a:xfrm>
              <a:off x="5625500" y="2298125"/>
              <a:ext cx="74300" cy="172650"/>
            </a:xfrm>
            <a:custGeom>
              <a:avLst/>
              <a:gdLst/>
              <a:ahLst/>
              <a:cxnLst/>
              <a:rect l="l" t="t" r="r" b="b"/>
              <a:pathLst>
                <a:path w="2972" h="6906" extrusionOk="0">
                  <a:moveTo>
                    <a:pt x="1" y="0"/>
                  </a:moveTo>
                  <a:lnTo>
                    <a:pt x="1" y="6906"/>
                  </a:lnTo>
                  <a:lnTo>
                    <a:pt x="2971" y="6906"/>
                  </a:lnTo>
                  <a:lnTo>
                    <a:pt x="2971" y="5941"/>
                  </a:lnTo>
                  <a:lnTo>
                    <a:pt x="1120" y="5941"/>
                  </a:lnTo>
                  <a:lnTo>
                    <a:pt x="1120" y="3819"/>
                  </a:lnTo>
                  <a:lnTo>
                    <a:pt x="2586" y="3819"/>
                  </a:lnTo>
                  <a:lnTo>
                    <a:pt x="2586" y="2855"/>
                  </a:lnTo>
                  <a:lnTo>
                    <a:pt x="1120" y="2855"/>
                  </a:lnTo>
                  <a:lnTo>
                    <a:pt x="1120" y="1042"/>
                  </a:lnTo>
                  <a:lnTo>
                    <a:pt x="2971" y="1042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7" name="Google Shape;7205;p67">
              <a:extLst>
                <a:ext uri="{FF2B5EF4-FFF2-40B4-BE49-F238E27FC236}">
                  <a16:creationId xmlns:a16="http://schemas.microsoft.com/office/drawing/2014/main" id="{8AC5BFA6-1C69-463F-B1AA-B40AAD8263F1}"/>
                </a:ext>
              </a:extLst>
            </p:cNvPr>
            <p:cNvSpPr/>
            <p:nvPr/>
          </p:nvSpPr>
          <p:spPr>
            <a:xfrm>
              <a:off x="5177050" y="2592275"/>
              <a:ext cx="82000" cy="177475"/>
            </a:xfrm>
            <a:custGeom>
              <a:avLst/>
              <a:gdLst/>
              <a:ahLst/>
              <a:cxnLst/>
              <a:rect l="l" t="t" r="r" b="b"/>
              <a:pathLst>
                <a:path w="3280" h="7099" extrusionOk="0">
                  <a:moveTo>
                    <a:pt x="1621" y="1003"/>
                  </a:moveTo>
                  <a:cubicBezTo>
                    <a:pt x="1968" y="1003"/>
                    <a:pt x="2200" y="1196"/>
                    <a:pt x="2200" y="1659"/>
                  </a:cubicBezTo>
                  <a:lnTo>
                    <a:pt x="2200" y="5440"/>
                  </a:lnTo>
                  <a:cubicBezTo>
                    <a:pt x="2200" y="5941"/>
                    <a:pt x="1968" y="6134"/>
                    <a:pt x="1621" y="6134"/>
                  </a:cubicBezTo>
                  <a:cubicBezTo>
                    <a:pt x="1274" y="6134"/>
                    <a:pt x="1081" y="5941"/>
                    <a:pt x="1081" y="5440"/>
                  </a:cubicBezTo>
                  <a:lnTo>
                    <a:pt x="1081" y="1659"/>
                  </a:lnTo>
                  <a:cubicBezTo>
                    <a:pt x="1081" y="1158"/>
                    <a:pt x="1274" y="1003"/>
                    <a:pt x="1621" y="1003"/>
                  </a:cubicBezTo>
                  <a:close/>
                  <a:moveTo>
                    <a:pt x="1621" y="0"/>
                  </a:moveTo>
                  <a:cubicBezTo>
                    <a:pt x="579" y="0"/>
                    <a:pt x="1" y="618"/>
                    <a:pt x="1" y="1736"/>
                  </a:cubicBezTo>
                  <a:lnTo>
                    <a:pt x="1" y="5363"/>
                  </a:lnTo>
                  <a:cubicBezTo>
                    <a:pt x="1" y="6481"/>
                    <a:pt x="579" y="7099"/>
                    <a:pt x="1621" y="7099"/>
                  </a:cubicBezTo>
                  <a:cubicBezTo>
                    <a:pt x="2701" y="7099"/>
                    <a:pt x="3280" y="6481"/>
                    <a:pt x="3280" y="5363"/>
                  </a:cubicBezTo>
                  <a:lnTo>
                    <a:pt x="3280" y="1736"/>
                  </a:lnTo>
                  <a:cubicBezTo>
                    <a:pt x="3280" y="618"/>
                    <a:pt x="2701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8" name="Google Shape;7206;p67">
              <a:extLst>
                <a:ext uri="{FF2B5EF4-FFF2-40B4-BE49-F238E27FC236}">
                  <a16:creationId xmlns:a16="http://schemas.microsoft.com/office/drawing/2014/main" id="{63D1F718-6062-4C43-868E-9A27FFAD0302}"/>
                </a:ext>
              </a:extLst>
            </p:cNvPr>
            <p:cNvSpPr/>
            <p:nvPr/>
          </p:nvSpPr>
          <p:spPr>
            <a:xfrm>
              <a:off x="5277350" y="2595175"/>
              <a:ext cx="72350" cy="171675"/>
            </a:xfrm>
            <a:custGeom>
              <a:avLst/>
              <a:gdLst/>
              <a:ahLst/>
              <a:cxnLst/>
              <a:rect l="l" t="t" r="r" b="b"/>
              <a:pathLst>
                <a:path w="2894" h="6867" extrusionOk="0">
                  <a:moveTo>
                    <a:pt x="1" y="0"/>
                  </a:moveTo>
                  <a:lnTo>
                    <a:pt x="1" y="6867"/>
                  </a:lnTo>
                  <a:lnTo>
                    <a:pt x="1081" y="6867"/>
                  </a:lnTo>
                  <a:lnTo>
                    <a:pt x="1081" y="3858"/>
                  </a:lnTo>
                  <a:lnTo>
                    <a:pt x="2508" y="3858"/>
                  </a:lnTo>
                  <a:lnTo>
                    <a:pt x="2508" y="2893"/>
                  </a:lnTo>
                  <a:lnTo>
                    <a:pt x="1081" y="2893"/>
                  </a:lnTo>
                  <a:lnTo>
                    <a:pt x="1081" y="964"/>
                  </a:lnTo>
                  <a:lnTo>
                    <a:pt x="2894" y="964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9" name="Google Shape;7207;p67">
              <a:extLst>
                <a:ext uri="{FF2B5EF4-FFF2-40B4-BE49-F238E27FC236}">
                  <a16:creationId xmlns:a16="http://schemas.microsoft.com/office/drawing/2014/main" id="{926C1680-2ECA-44CE-AAB7-894C80AAB4B6}"/>
                </a:ext>
              </a:extLst>
            </p:cNvPr>
            <p:cNvSpPr/>
            <p:nvPr/>
          </p:nvSpPr>
          <p:spPr>
            <a:xfrm>
              <a:off x="5178025" y="2891250"/>
              <a:ext cx="72350" cy="172650"/>
            </a:xfrm>
            <a:custGeom>
              <a:avLst/>
              <a:gdLst/>
              <a:ahLst/>
              <a:cxnLst/>
              <a:rect l="l" t="t" r="r" b="b"/>
              <a:pathLst>
                <a:path w="2894" h="6906" extrusionOk="0">
                  <a:moveTo>
                    <a:pt x="39" y="0"/>
                  </a:moveTo>
                  <a:lnTo>
                    <a:pt x="0" y="6905"/>
                  </a:lnTo>
                  <a:lnTo>
                    <a:pt x="2894" y="6905"/>
                  </a:lnTo>
                  <a:lnTo>
                    <a:pt x="2894" y="5941"/>
                  </a:lnTo>
                  <a:lnTo>
                    <a:pt x="1119" y="5941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0" name="Google Shape;7208;p67">
              <a:extLst>
                <a:ext uri="{FF2B5EF4-FFF2-40B4-BE49-F238E27FC236}">
                  <a16:creationId xmlns:a16="http://schemas.microsoft.com/office/drawing/2014/main" id="{8EA43503-DC76-4FEF-B806-ECFABDC69451}"/>
                </a:ext>
              </a:extLst>
            </p:cNvPr>
            <p:cNvSpPr/>
            <p:nvPr/>
          </p:nvSpPr>
          <p:spPr>
            <a:xfrm>
              <a:off x="5263850" y="2891250"/>
              <a:ext cx="27025" cy="172650"/>
            </a:xfrm>
            <a:custGeom>
              <a:avLst/>
              <a:gdLst/>
              <a:ahLst/>
              <a:cxnLst/>
              <a:rect l="l" t="t" r="r" b="b"/>
              <a:pathLst>
                <a:path w="1081" h="6906" extrusionOk="0">
                  <a:moveTo>
                    <a:pt x="1" y="0"/>
                  </a:moveTo>
                  <a:lnTo>
                    <a:pt x="1" y="6905"/>
                  </a:lnTo>
                  <a:lnTo>
                    <a:pt x="1081" y="6905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1" name="Google Shape;7209;p67">
              <a:extLst>
                <a:ext uri="{FF2B5EF4-FFF2-40B4-BE49-F238E27FC236}">
                  <a16:creationId xmlns:a16="http://schemas.microsoft.com/office/drawing/2014/main" id="{21AFA7CF-4D3D-44A8-A1C8-10991D1877C2}"/>
                </a:ext>
              </a:extLst>
            </p:cNvPr>
            <p:cNvSpPr/>
            <p:nvPr/>
          </p:nvSpPr>
          <p:spPr>
            <a:xfrm>
              <a:off x="5311100" y="2891250"/>
              <a:ext cx="83950" cy="172650"/>
            </a:xfrm>
            <a:custGeom>
              <a:avLst/>
              <a:gdLst/>
              <a:ahLst/>
              <a:cxnLst/>
              <a:rect l="l" t="t" r="r" b="b"/>
              <a:pathLst>
                <a:path w="3358" h="6906" extrusionOk="0">
                  <a:moveTo>
                    <a:pt x="1583" y="1003"/>
                  </a:moveTo>
                  <a:cubicBezTo>
                    <a:pt x="1968" y="1003"/>
                    <a:pt x="2161" y="1196"/>
                    <a:pt x="2161" y="1698"/>
                  </a:cubicBezTo>
                  <a:lnTo>
                    <a:pt x="2161" y="2083"/>
                  </a:lnTo>
                  <a:cubicBezTo>
                    <a:pt x="2161" y="2623"/>
                    <a:pt x="1891" y="2816"/>
                    <a:pt x="1505" y="2816"/>
                  </a:cubicBezTo>
                  <a:lnTo>
                    <a:pt x="1081" y="2816"/>
                  </a:lnTo>
                  <a:lnTo>
                    <a:pt x="1081" y="1003"/>
                  </a:lnTo>
                  <a:close/>
                  <a:moveTo>
                    <a:pt x="1544" y="3781"/>
                  </a:moveTo>
                  <a:cubicBezTo>
                    <a:pt x="2045" y="3781"/>
                    <a:pt x="2238" y="4012"/>
                    <a:pt x="2238" y="4629"/>
                  </a:cubicBezTo>
                  <a:lnTo>
                    <a:pt x="2238" y="5247"/>
                  </a:lnTo>
                  <a:cubicBezTo>
                    <a:pt x="2238" y="5748"/>
                    <a:pt x="2045" y="5941"/>
                    <a:pt x="1698" y="5941"/>
                  </a:cubicBezTo>
                  <a:lnTo>
                    <a:pt x="1081" y="5941"/>
                  </a:lnTo>
                  <a:lnTo>
                    <a:pt x="1081" y="3781"/>
                  </a:lnTo>
                  <a:close/>
                  <a:moveTo>
                    <a:pt x="1" y="0"/>
                  </a:moveTo>
                  <a:lnTo>
                    <a:pt x="1" y="6905"/>
                  </a:lnTo>
                  <a:lnTo>
                    <a:pt x="1698" y="6905"/>
                  </a:lnTo>
                  <a:cubicBezTo>
                    <a:pt x="2778" y="6905"/>
                    <a:pt x="3357" y="6327"/>
                    <a:pt x="3357" y="5285"/>
                  </a:cubicBezTo>
                  <a:lnTo>
                    <a:pt x="3357" y="4668"/>
                  </a:lnTo>
                  <a:cubicBezTo>
                    <a:pt x="3357" y="3935"/>
                    <a:pt x="3126" y="3395"/>
                    <a:pt x="2547" y="3202"/>
                  </a:cubicBezTo>
                  <a:cubicBezTo>
                    <a:pt x="3010" y="3009"/>
                    <a:pt x="3241" y="2585"/>
                    <a:pt x="3241" y="1852"/>
                  </a:cubicBezTo>
                  <a:lnTo>
                    <a:pt x="3241" y="1582"/>
                  </a:lnTo>
                  <a:cubicBezTo>
                    <a:pt x="3241" y="502"/>
                    <a:pt x="2740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2" name="Google Shape;7210;p67">
              <a:extLst>
                <a:ext uri="{FF2B5EF4-FFF2-40B4-BE49-F238E27FC236}">
                  <a16:creationId xmlns:a16="http://schemas.microsoft.com/office/drawing/2014/main" id="{78EF0B1D-7B92-4424-9903-EA9E5DBF7EA4}"/>
                </a:ext>
              </a:extLst>
            </p:cNvPr>
            <p:cNvSpPr/>
            <p:nvPr/>
          </p:nvSpPr>
          <p:spPr>
            <a:xfrm>
              <a:off x="5410450" y="2891250"/>
              <a:ext cx="74275" cy="171675"/>
            </a:xfrm>
            <a:custGeom>
              <a:avLst/>
              <a:gdLst/>
              <a:ahLst/>
              <a:cxnLst/>
              <a:rect l="l" t="t" r="r" b="b"/>
              <a:pathLst>
                <a:path w="2971" h="6867" extrusionOk="0">
                  <a:moveTo>
                    <a:pt x="0" y="0"/>
                  </a:moveTo>
                  <a:lnTo>
                    <a:pt x="0" y="6867"/>
                  </a:lnTo>
                  <a:lnTo>
                    <a:pt x="2971" y="6867"/>
                  </a:lnTo>
                  <a:lnTo>
                    <a:pt x="2971" y="5902"/>
                  </a:lnTo>
                  <a:lnTo>
                    <a:pt x="1119" y="5902"/>
                  </a:lnTo>
                  <a:lnTo>
                    <a:pt x="1119" y="3781"/>
                  </a:lnTo>
                  <a:lnTo>
                    <a:pt x="2585" y="3781"/>
                  </a:lnTo>
                  <a:lnTo>
                    <a:pt x="2585" y="2816"/>
                  </a:lnTo>
                  <a:lnTo>
                    <a:pt x="1119" y="2816"/>
                  </a:lnTo>
                  <a:lnTo>
                    <a:pt x="1119" y="1003"/>
                  </a:lnTo>
                  <a:lnTo>
                    <a:pt x="2971" y="1003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3" name="Google Shape;7211;p67">
              <a:extLst>
                <a:ext uri="{FF2B5EF4-FFF2-40B4-BE49-F238E27FC236}">
                  <a16:creationId xmlns:a16="http://schemas.microsoft.com/office/drawing/2014/main" id="{E111FB88-2918-4E09-B212-484F141366B6}"/>
                </a:ext>
              </a:extLst>
            </p:cNvPr>
            <p:cNvSpPr/>
            <p:nvPr/>
          </p:nvSpPr>
          <p:spPr>
            <a:xfrm>
              <a:off x="5500125" y="2891250"/>
              <a:ext cx="83950" cy="172650"/>
            </a:xfrm>
            <a:custGeom>
              <a:avLst/>
              <a:gdLst/>
              <a:ahLst/>
              <a:cxnLst/>
              <a:rect l="l" t="t" r="r" b="b"/>
              <a:pathLst>
                <a:path w="3358" h="6906" extrusionOk="0">
                  <a:moveTo>
                    <a:pt x="1583" y="965"/>
                  </a:moveTo>
                  <a:cubicBezTo>
                    <a:pt x="1968" y="965"/>
                    <a:pt x="2161" y="1196"/>
                    <a:pt x="2161" y="1698"/>
                  </a:cubicBezTo>
                  <a:lnTo>
                    <a:pt x="2161" y="2238"/>
                  </a:lnTo>
                  <a:cubicBezTo>
                    <a:pt x="2161" y="2778"/>
                    <a:pt x="1891" y="2971"/>
                    <a:pt x="1505" y="2971"/>
                  </a:cubicBezTo>
                  <a:lnTo>
                    <a:pt x="1120" y="2971"/>
                  </a:lnTo>
                  <a:lnTo>
                    <a:pt x="1120" y="965"/>
                  </a:lnTo>
                  <a:close/>
                  <a:moveTo>
                    <a:pt x="1" y="0"/>
                  </a:moveTo>
                  <a:lnTo>
                    <a:pt x="1" y="6905"/>
                  </a:lnTo>
                  <a:lnTo>
                    <a:pt x="1120" y="6905"/>
                  </a:lnTo>
                  <a:lnTo>
                    <a:pt x="1120" y="3935"/>
                  </a:lnTo>
                  <a:lnTo>
                    <a:pt x="1467" y="3935"/>
                  </a:lnTo>
                  <a:cubicBezTo>
                    <a:pt x="1968" y="3935"/>
                    <a:pt x="2161" y="4128"/>
                    <a:pt x="2161" y="4784"/>
                  </a:cubicBezTo>
                  <a:lnTo>
                    <a:pt x="2161" y="6018"/>
                  </a:lnTo>
                  <a:cubicBezTo>
                    <a:pt x="2123" y="6327"/>
                    <a:pt x="2161" y="6597"/>
                    <a:pt x="2238" y="6867"/>
                  </a:cubicBezTo>
                  <a:lnTo>
                    <a:pt x="3357" y="6867"/>
                  </a:lnTo>
                  <a:cubicBezTo>
                    <a:pt x="3280" y="6597"/>
                    <a:pt x="3203" y="6327"/>
                    <a:pt x="3241" y="6018"/>
                  </a:cubicBezTo>
                  <a:lnTo>
                    <a:pt x="3241" y="4822"/>
                  </a:lnTo>
                  <a:cubicBezTo>
                    <a:pt x="3241" y="4051"/>
                    <a:pt x="3048" y="3549"/>
                    <a:pt x="2508" y="3356"/>
                  </a:cubicBezTo>
                  <a:cubicBezTo>
                    <a:pt x="3010" y="3164"/>
                    <a:pt x="3241" y="2739"/>
                    <a:pt x="3241" y="2006"/>
                  </a:cubicBezTo>
                  <a:lnTo>
                    <a:pt x="3241" y="1582"/>
                  </a:lnTo>
                  <a:cubicBezTo>
                    <a:pt x="3241" y="502"/>
                    <a:pt x="2740" y="0"/>
                    <a:pt x="1621" y="0"/>
                  </a:cubicBez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4" name="Google Shape;7212;p67">
              <a:extLst>
                <a:ext uri="{FF2B5EF4-FFF2-40B4-BE49-F238E27FC236}">
                  <a16:creationId xmlns:a16="http://schemas.microsoft.com/office/drawing/2014/main" id="{8F0AC3EE-45EC-4061-9947-620BF20BC2AF}"/>
                </a:ext>
              </a:extLst>
            </p:cNvPr>
            <p:cNvSpPr/>
            <p:nvPr/>
          </p:nvSpPr>
          <p:spPr>
            <a:xfrm>
              <a:off x="5592725" y="2891250"/>
              <a:ext cx="83925" cy="172650"/>
            </a:xfrm>
            <a:custGeom>
              <a:avLst/>
              <a:gdLst/>
              <a:ahLst/>
              <a:cxnLst/>
              <a:rect l="l" t="t" r="r" b="b"/>
              <a:pathLst>
                <a:path w="3357" h="6906" extrusionOk="0">
                  <a:moveTo>
                    <a:pt x="0" y="0"/>
                  </a:moveTo>
                  <a:lnTo>
                    <a:pt x="0" y="1003"/>
                  </a:lnTo>
                  <a:lnTo>
                    <a:pt x="1119" y="1003"/>
                  </a:lnTo>
                  <a:lnTo>
                    <a:pt x="1119" y="6905"/>
                  </a:lnTo>
                  <a:lnTo>
                    <a:pt x="2238" y="6905"/>
                  </a:lnTo>
                  <a:lnTo>
                    <a:pt x="2238" y="1003"/>
                  </a:lnTo>
                  <a:lnTo>
                    <a:pt x="3356" y="1003"/>
                  </a:lnTo>
                  <a:lnTo>
                    <a:pt x="3356" y="0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5" name="Google Shape;7213;p67">
              <a:extLst>
                <a:ext uri="{FF2B5EF4-FFF2-40B4-BE49-F238E27FC236}">
                  <a16:creationId xmlns:a16="http://schemas.microsoft.com/office/drawing/2014/main" id="{E44C90C9-EEA5-48A4-AD2C-3804B96CC1AE}"/>
                </a:ext>
              </a:extLst>
            </p:cNvPr>
            <p:cNvSpPr/>
            <p:nvPr/>
          </p:nvSpPr>
          <p:spPr>
            <a:xfrm>
              <a:off x="5682400" y="2891250"/>
              <a:ext cx="92625" cy="172650"/>
            </a:xfrm>
            <a:custGeom>
              <a:avLst/>
              <a:gdLst/>
              <a:ahLst/>
              <a:cxnLst/>
              <a:rect l="l" t="t" r="r" b="b"/>
              <a:pathLst>
                <a:path w="3705" h="6906" extrusionOk="0">
                  <a:moveTo>
                    <a:pt x="1" y="0"/>
                  </a:moveTo>
                  <a:lnTo>
                    <a:pt x="1313" y="3974"/>
                  </a:lnTo>
                  <a:lnTo>
                    <a:pt x="1274" y="6905"/>
                  </a:lnTo>
                  <a:lnTo>
                    <a:pt x="2393" y="6905"/>
                  </a:lnTo>
                  <a:lnTo>
                    <a:pt x="2393" y="3974"/>
                  </a:lnTo>
                  <a:lnTo>
                    <a:pt x="3704" y="0"/>
                  </a:lnTo>
                  <a:lnTo>
                    <a:pt x="2624" y="0"/>
                  </a:lnTo>
                  <a:lnTo>
                    <a:pt x="1891" y="2546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6" name="Google Shape;7214;p67">
              <a:extLst>
                <a:ext uri="{FF2B5EF4-FFF2-40B4-BE49-F238E27FC236}">
                  <a16:creationId xmlns:a16="http://schemas.microsoft.com/office/drawing/2014/main" id="{68909E67-1D7C-4FDB-863E-9ED692FA49CA}"/>
                </a:ext>
              </a:extLst>
            </p:cNvPr>
            <p:cNvSpPr/>
            <p:nvPr/>
          </p:nvSpPr>
          <p:spPr>
            <a:xfrm>
              <a:off x="5382475" y="2135900"/>
              <a:ext cx="504425" cy="1024450"/>
            </a:xfrm>
            <a:custGeom>
              <a:avLst/>
              <a:gdLst/>
              <a:ahLst/>
              <a:cxnLst/>
              <a:rect l="l" t="t" r="r" b="b"/>
              <a:pathLst>
                <a:path w="20177" h="40978" extrusionOk="0">
                  <a:moveTo>
                    <a:pt x="4745" y="14861"/>
                  </a:moveTo>
                  <a:lnTo>
                    <a:pt x="5710" y="15401"/>
                  </a:lnTo>
                  <a:cubicBezTo>
                    <a:pt x="5710" y="15439"/>
                    <a:pt x="5710" y="15516"/>
                    <a:pt x="5710" y="15594"/>
                  </a:cubicBezTo>
                  <a:lnTo>
                    <a:pt x="5710" y="15709"/>
                  </a:lnTo>
                  <a:lnTo>
                    <a:pt x="5170" y="15786"/>
                  </a:lnTo>
                  <a:cubicBezTo>
                    <a:pt x="5016" y="15478"/>
                    <a:pt x="4900" y="15131"/>
                    <a:pt x="4745" y="14861"/>
                  </a:cubicBezTo>
                  <a:close/>
                  <a:moveTo>
                    <a:pt x="5478" y="16519"/>
                  </a:moveTo>
                  <a:lnTo>
                    <a:pt x="5710" y="16558"/>
                  </a:lnTo>
                  <a:lnTo>
                    <a:pt x="5710" y="17137"/>
                  </a:lnTo>
                  <a:lnTo>
                    <a:pt x="5478" y="16519"/>
                  </a:lnTo>
                  <a:close/>
                  <a:moveTo>
                    <a:pt x="2110" y="0"/>
                  </a:moveTo>
                  <a:cubicBezTo>
                    <a:pt x="2063" y="0"/>
                    <a:pt x="2015" y="15"/>
                    <a:pt x="1968" y="47"/>
                  </a:cubicBezTo>
                  <a:cubicBezTo>
                    <a:pt x="1698" y="216"/>
                    <a:pt x="2019" y="1273"/>
                    <a:pt x="1870" y="1273"/>
                  </a:cubicBezTo>
                  <a:cubicBezTo>
                    <a:pt x="1849" y="1273"/>
                    <a:pt x="1818" y="1252"/>
                    <a:pt x="1775" y="1204"/>
                  </a:cubicBezTo>
                  <a:cubicBezTo>
                    <a:pt x="1466" y="819"/>
                    <a:pt x="1698" y="471"/>
                    <a:pt x="1428" y="240"/>
                  </a:cubicBezTo>
                  <a:cubicBezTo>
                    <a:pt x="1359" y="188"/>
                    <a:pt x="1302" y="166"/>
                    <a:pt x="1255" y="166"/>
                  </a:cubicBezTo>
                  <a:cubicBezTo>
                    <a:pt x="884" y="166"/>
                    <a:pt x="1118" y="1591"/>
                    <a:pt x="859" y="1591"/>
                  </a:cubicBezTo>
                  <a:cubicBezTo>
                    <a:pt x="856" y="1591"/>
                    <a:pt x="852" y="1590"/>
                    <a:pt x="849" y="1590"/>
                  </a:cubicBezTo>
                  <a:cubicBezTo>
                    <a:pt x="502" y="1552"/>
                    <a:pt x="695" y="1050"/>
                    <a:pt x="541" y="973"/>
                  </a:cubicBezTo>
                  <a:cubicBezTo>
                    <a:pt x="482" y="919"/>
                    <a:pt x="429" y="895"/>
                    <a:pt x="382" y="895"/>
                  </a:cubicBezTo>
                  <a:cubicBezTo>
                    <a:pt x="55" y="895"/>
                    <a:pt x="1" y="2039"/>
                    <a:pt x="271" y="2477"/>
                  </a:cubicBezTo>
                  <a:cubicBezTo>
                    <a:pt x="386" y="2709"/>
                    <a:pt x="502" y="2940"/>
                    <a:pt x="579" y="3172"/>
                  </a:cubicBezTo>
                  <a:lnTo>
                    <a:pt x="1" y="3172"/>
                  </a:lnTo>
                  <a:lnTo>
                    <a:pt x="1" y="4831"/>
                  </a:lnTo>
                  <a:lnTo>
                    <a:pt x="849" y="5255"/>
                  </a:lnTo>
                  <a:lnTo>
                    <a:pt x="849" y="5949"/>
                  </a:lnTo>
                  <a:lnTo>
                    <a:pt x="425" y="6451"/>
                  </a:lnTo>
                  <a:cubicBezTo>
                    <a:pt x="425" y="6451"/>
                    <a:pt x="386" y="8302"/>
                    <a:pt x="1274" y="9228"/>
                  </a:cubicBezTo>
                  <a:lnTo>
                    <a:pt x="1775" y="13510"/>
                  </a:lnTo>
                  <a:lnTo>
                    <a:pt x="1852" y="13973"/>
                  </a:lnTo>
                  <a:lnTo>
                    <a:pt x="2045" y="15786"/>
                  </a:lnTo>
                  <a:cubicBezTo>
                    <a:pt x="1158" y="16597"/>
                    <a:pt x="772" y="17870"/>
                    <a:pt x="1042" y="19065"/>
                  </a:cubicBezTo>
                  <a:cubicBezTo>
                    <a:pt x="1505" y="21071"/>
                    <a:pt x="2778" y="20917"/>
                    <a:pt x="2778" y="22576"/>
                  </a:cubicBezTo>
                  <a:cubicBezTo>
                    <a:pt x="2778" y="24273"/>
                    <a:pt x="1891" y="29057"/>
                    <a:pt x="2778" y="30484"/>
                  </a:cubicBezTo>
                  <a:cubicBezTo>
                    <a:pt x="3125" y="31873"/>
                    <a:pt x="3318" y="33262"/>
                    <a:pt x="3357" y="34689"/>
                  </a:cubicBezTo>
                  <a:lnTo>
                    <a:pt x="2894" y="40977"/>
                  </a:lnTo>
                  <a:lnTo>
                    <a:pt x="15200" y="40977"/>
                  </a:lnTo>
                  <a:lnTo>
                    <a:pt x="15200" y="40476"/>
                  </a:lnTo>
                  <a:cubicBezTo>
                    <a:pt x="15200" y="40167"/>
                    <a:pt x="15161" y="39820"/>
                    <a:pt x="15123" y="39434"/>
                  </a:cubicBezTo>
                  <a:lnTo>
                    <a:pt x="15123" y="34651"/>
                  </a:lnTo>
                  <a:lnTo>
                    <a:pt x="16280" y="32104"/>
                  </a:lnTo>
                  <a:lnTo>
                    <a:pt x="17360" y="29944"/>
                  </a:lnTo>
                  <a:lnTo>
                    <a:pt x="20176" y="26164"/>
                  </a:lnTo>
                  <a:lnTo>
                    <a:pt x="19250" y="25431"/>
                  </a:lnTo>
                  <a:lnTo>
                    <a:pt x="17900" y="24466"/>
                  </a:lnTo>
                  <a:lnTo>
                    <a:pt x="16087" y="23155"/>
                  </a:lnTo>
                  <a:lnTo>
                    <a:pt x="14968" y="24621"/>
                  </a:lnTo>
                  <a:cubicBezTo>
                    <a:pt x="14698" y="24003"/>
                    <a:pt x="14390" y="23463"/>
                    <a:pt x="14004" y="22962"/>
                  </a:cubicBezTo>
                  <a:cubicBezTo>
                    <a:pt x="13734" y="22730"/>
                    <a:pt x="13464" y="22460"/>
                    <a:pt x="13232" y="22190"/>
                  </a:cubicBezTo>
                  <a:cubicBezTo>
                    <a:pt x="12962" y="21959"/>
                    <a:pt x="12538" y="21727"/>
                    <a:pt x="11689" y="20956"/>
                  </a:cubicBezTo>
                  <a:cubicBezTo>
                    <a:pt x="11226" y="20570"/>
                    <a:pt x="10918" y="20030"/>
                    <a:pt x="10802" y="19451"/>
                  </a:cubicBezTo>
                  <a:lnTo>
                    <a:pt x="10802" y="16597"/>
                  </a:lnTo>
                  <a:lnTo>
                    <a:pt x="13695" y="16172"/>
                  </a:lnTo>
                  <a:lnTo>
                    <a:pt x="10802" y="15709"/>
                  </a:lnTo>
                  <a:lnTo>
                    <a:pt x="10802" y="15632"/>
                  </a:lnTo>
                  <a:lnTo>
                    <a:pt x="10802" y="15439"/>
                  </a:lnTo>
                  <a:lnTo>
                    <a:pt x="13695" y="13858"/>
                  </a:lnTo>
                  <a:lnTo>
                    <a:pt x="10532" y="14475"/>
                  </a:lnTo>
                  <a:cubicBezTo>
                    <a:pt x="10416" y="14282"/>
                    <a:pt x="10301" y="14089"/>
                    <a:pt x="10146" y="13935"/>
                  </a:cubicBezTo>
                  <a:lnTo>
                    <a:pt x="10686" y="13047"/>
                  </a:lnTo>
                  <a:lnTo>
                    <a:pt x="10995" y="12623"/>
                  </a:lnTo>
                  <a:lnTo>
                    <a:pt x="11844" y="11273"/>
                  </a:lnTo>
                  <a:lnTo>
                    <a:pt x="10339" y="12507"/>
                  </a:lnTo>
                  <a:lnTo>
                    <a:pt x="9876" y="12932"/>
                  </a:lnTo>
                  <a:lnTo>
                    <a:pt x="9375" y="13317"/>
                  </a:lnTo>
                  <a:cubicBezTo>
                    <a:pt x="9105" y="13202"/>
                    <a:pt x="8835" y="13125"/>
                    <a:pt x="8565" y="13086"/>
                  </a:cubicBezTo>
                  <a:lnTo>
                    <a:pt x="8526" y="12816"/>
                  </a:lnTo>
                  <a:lnTo>
                    <a:pt x="8449" y="12353"/>
                  </a:lnTo>
                  <a:lnTo>
                    <a:pt x="8025" y="9691"/>
                  </a:lnTo>
                  <a:lnTo>
                    <a:pt x="7600" y="12353"/>
                  </a:lnTo>
                  <a:lnTo>
                    <a:pt x="7523" y="12816"/>
                  </a:lnTo>
                  <a:lnTo>
                    <a:pt x="7484" y="13202"/>
                  </a:lnTo>
                  <a:lnTo>
                    <a:pt x="7253" y="13279"/>
                  </a:lnTo>
                  <a:lnTo>
                    <a:pt x="7214" y="13279"/>
                  </a:lnTo>
                  <a:lnTo>
                    <a:pt x="6674" y="12855"/>
                  </a:lnTo>
                  <a:lnTo>
                    <a:pt x="6173" y="12392"/>
                  </a:lnTo>
                  <a:lnTo>
                    <a:pt x="4784" y="11234"/>
                  </a:lnTo>
                  <a:lnTo>
                    <a:pt x="5556" y="12469"/>
                  </a:lnTo>
                  <a:lnTo>
                    <a:pt x="5826" y="12932"/>
                  </a:lnTo>
                  <a:lnTo>
                    <a:pt x="6443" y="13896"/>
                  </a:lnTo>
                  <a:cubicBezTo>
                    <a:pt x="6289" y="14050"/>
                    <a:pt x="6134" y="14243"/>
                    <a:pt x="6019" y="14475"/>
                  </a:cubicBezTo>
                  <a:lnTo>
                    <a:pt x="4321" y="14128"/>
                  </a:lnTo>
                  <a:cubicBezTo>
                    <a:pt x="4128" y="13896"/>
                    <a:pt x="4013" y="13626"/>
                    <a:pt x="3935" y="13317"/>
                  </a:cubicBezTo>
                  <a:cubicBezTo>
                    <a:pt x="3897" y="13163"/>
                    <a:pt x="3858" y="13009"/>
                    <a:pt x="3820" y="12855"/>
                  </a:cubicBezTo>
                  <a:cubicBezTo>
                    <a:pt x="3472" y="11504"/>
                    <a:pt x="3164" y="9460"/>
                    <a:pt x="3318" y="9113"/>
                  </a:cubicBezTo>
                  <a:cubicBezTo>
                    <a:pt x="3472" y="8495"/>
                    <a:pt x="3318" y="6335"/>
                    <a:pt x="2778" y="6026"/>
                  </a:cubicBezTo>
                  <a:lnTo>
                    <a:pt x="2778" y="5178"/>
                  </a:lnTo>
                  <a:lnTo>
                    <a:pt x="3588" y="4792"/>
                  </a:lnTo>
                  <a:lnTo>
                    <a:pt x="3588" y="3172"/>
                  </a:lnTo>
                  <a:lnTo>
                    <a:pt x="2817" y="3172"/>
                  </a:lnTo>
                  <a:cubicBezTo>
                    <a:pt x="2855" y="3095"/>
                    <a:pt x="2894" y="3056"/>
                    <a:pt x="2932" y="3017"/>
                  </a:cubicBezTo>
                  <a:cubicBezTo>
                    <a:pt x="3588" y="2246"/>
                    <a:pt x="3588" y="1320"/>
                    <a:pt x="3125" y="1166"/>
                  </a:cubicBezTo>
                  <a:cubicBezTo>
                    <a:pt x="3048" y="1166"/>
                    <a:pt x="2778" y="1436"/>
                    <a:pt x="2778" y="1436"/>
                  </a:cubicBezTo>
                  <a:cubicBezTo>
                    <a:pt x="2678" y="603"/>
                    <a:pt x="2406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67" name="airport tone">
            <a:hlinkClick r:id="" action="ppaction://media"/>
            <a:extLst>
              <a:ext uri="{FF2B5EF4-FFF2-40B4-BE49-F238E27FC236}">
                <a16:creationId xmlns:a16="http://schemas.microsoft.com/office/drawing/2014/main" id="{AD52E5A2-F1E2-4222-B2CA-B781F4BA8F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0DE37-1DC1-6E16-8D93-D00BFEBB3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901" y="2407148"/>
            <a:ext cx="5036790" cy="2714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39421D-D356-F9DF-F353-2473EDBB28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0004" y="2568823"/>
            <a:ext cx="5076419" cy="10174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F3A66B-955B-9182-7925-A2205FB56AC7}"/>
              </a:ext>
            </a:extLst>
          </p:cNvPr>
          <p:cNvGrpSpPr/>
          <p:nvPr/>
        </p:nvGrpSpPr>
        <p:grpSpPr>
          <a:xfrm>
            <a:off x="1179871" y="5012440"/>
            <a:ext cx="4277032" cy="1136898"/>
            <a:chOff x="1179871" y="5012440"/>
            <a:chExt cx="4277032" cy="11368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E782107-192A-6CB0-1F6D-BA7522A0FEAF}"/>
                </a:ext>
              </a:extLst>
            </p:cNvPr>
            <p:cNvSpPr/>
            <p:nvPr/>
          </p:nvSpPr>
          <p:spPr>
            <a:xfrm>
              <a:off x="1179871" y="5121229"/>
              <a:ext cx="4277032" cy="91932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FAB20A-E2B9-714C-2F86-9FB6913E5281}"/>
                </a:ext>
              </a:extLst>
            </p:cNvPr>
            <p:cNvGrpSpPr/>
            <p:nvPr/>
          </p:nvGrpSpPr>
          <p:grpSpPr>
            <a:xfrm>
              <a:off x="2291009" y="5012440"/>
              <a:ext cx="1854966" cy="1136898"/>
              <a:chOff x="8404132" y="4242456"/>
              <a:chExt cx="1854966" cy="113689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A9A5D60-BC1D-B3EB-F2FA-792182C92936}"/>
                  </a:ext>
                </a:extLst>
              </p:cNvPr>
              <p:cNvGrpSpPr/>
              <p:nvPr/>
            </p:nvGrpSpPr>
            <p:grpSpPr>
              <a:xfrm>
                <a:off x="9395396" y="4242456"/>
                <a:ext cx="863702" cy="1136898"/>
                <a:chOff x="8881046" y="4992550"/>
                <a:chExt cx="863702" cy="1136898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865E3A9-9507-2320-693B-73A7A7EE4E02}"/>
                    </a:ext>
                  </a:extLst>
                </p:cNvPr>
                <p:cNvSpPr txBox="1"/>
                <p:nvPr/>
              </p:nvSpPr>
              <p:spPr>
                <a:xfrm>
                  <a:off x="8881046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8E7948-424F-952E-BFFF-7316B10D454C}"/>
                    </a:ext>
                  </a:extLst>
                </p:cNvPr>
                <p:cNvSpPr txBox="1"/>
                <p:nvPr/>
              </p:nvSpPr>
              <p:spPr>
                <a:xfrm>
                  <a:off x="8888190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19829A-165C-4FA2-7147-AEFAC4140552}"/>
                  </a:ext>
                </a:extLst>
              </p:cNvPr>
              <p:cNvSpPr txBox="1"/>
              <p:nvPr/>
            </p:nvSpPr>
            <p:spPr>
              <a:xfrm>
                <a:off x="9088917" y="4388039"/>
                <a:ext cx="402420" cy="92333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>
                <a:defPPr algn="r" rtl="1">
                  <a:defRPr lang="ar-sa"/>
                </a:defPPr>
                <a:lvl1pPr algn="ctr">
                  <a:defRPr sz="4400" b="1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defRPr>
                </a:lvl1pPr>
              </a:lstStyle>
              <a:p>
                <a:pPr rtl="1"/>
                <a:r>
                  <a:rPr lang="ar-KW" sz="5400" dirty="0">
                    <a:solidFill>
                      <a:schemeClr val="tx1"/>
                    </a:solidFill>
                  </a:rPr>
                  <a:t>,       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7414956-E2C2-06D5-040D-BB4BE6ACDB68}"/>
                  </a:ext>
                </a:extLst>
              </p:cNvPr>
              <p:cNvGrpSpPr/>
              <p:nvPr/>
            </p:nvGrpSpPr>
            <p:grpSpPr>
              <a:xfrm>
                <a:off x="8404132" y="4242456"/>
                <a:ext cx="863702" cy="1136898"/>
                <a:chOff x="9173944" y="4992550"/>
                <a:chExt cx="863702" cy="1136898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552018B-0308-0F3D-5572-4C1E90DC64DA}"/>
                    </a:ext>
                  </a:extLst>
                </p:cNvPr>
                <p:cNvSpPr txBox="1"/>
                <p:nvPr/>
              </p:nvSpPr>
              <p:spPr>
                <a:xfrm>
                  <a:off x="9173944" y="5206118"/>
                  <a:ext cx="856558" cy="923330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sz="54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83B7D5B-6E90-7A87-6E6D-7F15505591ED}"/>
                    </a:ext>
                  </a:extLst>
                </p:cNvPr>
                <p:cNvSpPr txBox="1"/>
                <p:nvPr/>
              </p:nvSpPr>
              <p:spPr>
                <a:xfrm>
                  <a:off x="9181088" y="4992550"/>
                  <a:ext cx="856558" cy="769441"/>
                </a:xfrm>
                <a:prstGeom prst="rect">
                  <a:avLst/>
                </a:prstGeom>
                <a:noFill/>
              </p:spPr>
              <p:txBody>
                <a:bodyPr wrap="square" rtlCol="1" anchor="ctr">
                  <a:spAutoFit/>
                </a:bodyPr>
                <a:lstStyle>
                  <a:defPPr algn="r" rtl="1">
                    <a:defRPr lang="ar-sa"/>
                  </a:defPPr>
                  <a:lvl1pPr algn="ctr">
                    <a:defRPr sz="4400" b="1">
                      <a:solidFill>
                        <a:srgbClr val="FF0000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defRPr>
                  </a:lvl1pPr>
                </a:lstStyle>
                <a:p>
                  <a:r>
                    <a:rPr lang="ar-KW" dirty="0">
                      <a:solidFill>
                        <a:schemeClr val="tx1"/>
                      </a:solidFill>
                    </a:rPr>
                    <a:t>^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092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1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7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60973D-59A5-98B8-1A08-B70F1A81391F}"/>
              </a:ext>
            </a:extLst>
          </p:cNvPr>
          <p:cNvGrpSpPr/>
          <p:nvPr/>
        </p:nvGrpSpPr>
        <p:grpSpPr>
          <a:xfrm flipV="1">
            <a:off x="9669050" y="2054225"/>
            <a:ext cx="2696175" cy="2659322"/>
            <a:chOff x="7438342" y="516224"/>
            <a:chExt cx="3682303" cy="422004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12936">
              <a:off x="7586688" y="1459372"/>
              <a:ext cx="3645631" cy="290816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38E864-CD0B-D46E-3DAD-AE8FAC634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7438342" y="516224"/>
              <a:ext cx="3682303" cy="402980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A5190-467F-B5F4-2DD5-7324ED43FBC2}"/>
              </a:ext>
            </a:extLst>
          </p:cNvPr>
          <p:cNvSpPr/>
          <p:nvPr/>
        </p:nvSpPr>
        <p:spPr>
          <a:xfrm>
            <a:off x="295472" y="464460"/>
            <a:ext cx="8061549" cy="6001657"/>
          </a:xfrm>
          <a:prstGeom prst="roundRect">
            <a:avLst>
              <a:gd name="adj" fmla="val 9858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40648" y="5550493"/>
            <a:ext cx="1443694" cy="624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E2E084-7B8A-746F-D70E-93224FB57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64" y="682625"/>
            <a:ext cx="7869949" cy="1371600"/>
          </a:xfrm>
          <a:prstGeom prst="roundRect">
            <a:avLst>
              <a:gd name="adj" fmla="val 25662"/>
            </a:avLst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27" y="1721153"/>
            <a:ext cx="1974556" cy="4787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2E2A4-63D8-C463-6FA5-B888A19F6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460" y="1531255"/>
            <a:ext cx="3819525" cy="4752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0B7DF2-5EFD-631B-C988-8B7E4F9850DB}"/>
              </a:ext>
            </a:extLst>
          </p:cNvPr>
          <p:cNvSpPr txBox="1"/>
          <p:nvPr/>
        </p:nvSpPr>
        <p:spPr>
          <a:xfrm>
            <a:off x="2029791" y="4444063"/>
            <a:ext cx="11930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cs typeface="+mj-cs"/>
              </a:rPr>
              <a:t>90</a:t>
            </a:r>
            <a:r>
              <a:rPr lang="ar-KW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°</a:t>
            </a:r>
            <a:endParaRPr lang="ar-KW" sz="5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248EE7-DA10-B5A1-1A6E-20F1AECB44D2}"/>
              </a:ext>
            </a:extLst>
          </p:cNvPr>
          <p:cNvSpPr txBox="1"/>
          <p:nvPr/>
        </p:nvSpPr>
        <p:spPr>
          <a:xfrm>
            <a:off x="1948429" y="5328978"/>
            <a:ext cx="25487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  <a:cs typeface="+mj-cs"/>
              </a:rPr>
              <a:t>متناظرتان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B2B67-F092-8321-4A62-CF1CB14EEE9D}"/>
              </a:ext>
            </a:extLst>
          </p:cNvPr>
          <p:cNvSpPr txBox="1"/>
          <p:nvPr/>
        </p:nvSpPr>
        <p:spPr>
          <a:xfrm>
            <a:off x="3091854" y="3530911"/>
            <a:ext cx="11930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cs typeface="+mj-cs"/>
              </a:rPr>
              <a:t>؟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D5CDD2DF-A640-19D8-8FCC-F88948C1E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t="44058" b="1"/>
          <a:stretch/>
        </p:blipFill>
        <p:spPr>
          <a:xfrm>
            <a:off x="1056000" y="1334426"/>
            <a:ext cx="10080000" cy="4189147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7EB912-1CFE-F7C1-64CF-78A33048D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7" t="21830" r="19154" b="41538"/>
          <a:stretch/>
        </p:blipFill>
        <p:spPr>
          <a:xfrm>
            <a:off x="2354679" y="1971674"/>
            <a:ext cx="7482642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7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60973D-59A5-98B8-1A08-B70F1A81391F}"/>
              </a:ext>
            </a:extLst>
          </p:cNvPr>
          <p:cNvGrpSpPr/>
          <p:nvPr/>
        </p:nvGrpSpPr>
        <p:grpSpPr>
          <a:xfrm flipV="1">
            <a:off x="9669050" y="2054225"/>
            <a:ext cx="2696175" cy="2659322"/>
            <a:chOff x="7438342" y="516224"/>
            <a:chExt cx="3682303" cy="422004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12936">
              <a:off x="7586688" y="1459372"/>
              <a:ext cx="3645631" cy="290816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38E864-CD0B-D46E-3DAD-AE8FAC634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7438342" y="516224"/>
              <a:ext cx="3682303" cy="402980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A5190-467F-B5F4-2DD5-7324ED43FBC2}"/>
              </a:ext>
            </a:extLst>
          </p:cNvPr>
          <p:cNvSpPr/>
          <p:nvPr/>
        </p:nvSpPr>
        <p:spPr>
          <a:xfrm>
            <a:off x="295472" y="464460"/>
            <a:ext cx="8061549" cy="6001657"/>
          </a:xfrm>
          <a:prstGeom prst="roundRect">
            <a:avLst>
              <a:gd name="adj" fmla="val 9858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40648" y="5550493"/>
            <a:ext cx="1443694" cy="624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E2E084-7B8A-746F-D70E-93224FB57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37" y="682625"/>
            <a:ext cx="7932056" cy="1371600"/>
          </a:xfrm>
          <a:prstGeom prst="roundRect">
            <a:avLst>
              <a:gd name="adj" fmla="val 25662"/>
            </a:avLst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27" y="1721153"/>
            <a:ext cx="1974556" cy="4787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2E2A4-63D8-C463-6FA5-B888A19F68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89917" y="1542601"/>
            <a:ext cx="3386735" cy="475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1606BC-FC32-FC52-2A05-A462A7C98AD0}"/>
              </a:ext>
            </a:extLst>
          </p:cNvPr>
          <p:cNvSpPr txBox="1"/>
          <p:nvPr/>
        </p:nvSpPr>
        <p:spPr>
          <a:xfrm>
            <a:off x="2029791" y="4444063"/>
            <a:ext cx="11930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cs typeface="+mj-cs"/>
              </a:rPr>
              <a:t>50</a:t>
            </a:r>
            <a:r>
              <a:rPr lang="ar-KW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°</a:t>
            </a:r>
            <a:endParaRPr lang="ar-KW" sz="5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F1CB00-7C18-3FD3-11A8-2174B2577BB0}"/>
              </a:ext>
            </a:extLst>
          </p:cNvPr>
          <p:cNvSpPr txBox="1"/>
          <p:nvPr/>
        </p:nvSpPr>
        <p:spPr>
          <a:xfrm>
            <a:off x="1948429" y="5328978"/>
            <a:ext cx="25487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  <a:cs typeface="+mj-cs"/>
              </a:rPr>
              <a:t>متبادلتان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4C761-E5FA-2B48-7FD5-4C7D00492887}"/>
              </a:ext>
            </a:extLst>
          </p:cNvPr>
          <p:cNvSpPr txBox="1"/>
          <p:nvPr/>
        </p:nvSpPr>
        <p:spPr>
          <a:xfrm>
            <a:off x="3222796" y="3465288"/>
            <a:ext cx="11930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cs typeface="+mj-cs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3115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60973D-59A5-98B8-1A08-B70F1A81391F}"/>
              </a:ext>
            </a:extLst>
          </p:cNvPr>
          <p:cNvGrpSpPr/>
          <p:nvPr/>
        </p:nvGrpSpPr>
        <p:grpSpPr>
          <a:xfrm flipV="1">
            <a:off x="9669050" y="2054225"/>
            <a:ext cx="2696175" cy="2659322"/>
            <a:chOff x="7438342" y="516224"/>
            <a:chExt cx="3682303" cy="422004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12936">
              <a:off x="7586688" y="1459372"/>
              <a:ext cx="3645631" cy="290816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38E864-CD0B-D46E-3DAD-AE8FAC634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7438342" y="516224"/>
              <a:ext cx="3682303" cy="402980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A5190-467F-B5F4-2DD5-7324ED43FBC2}"/>
              </a:ext>
            </a:extLst>
          </p:cNvPr>
          <p:cNvSpPr/>
          <p:nvPr/>
        </p:nvSpPr>
        <p:spPr>
          <a:xfrm>
            <a:off x="295472" y="464460"/>
            <a:ext cx="8061549" cy="6001657"/>
          </a:xfrm>
          <a:prstGeom prst="roundRect">
            <a:avLst>
              <a:gd name="adj" fmla="val 9858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40648" y="5550493"/>
            <a:ext cx="1443694" cy="624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E2E084-7B8A-746F-D70E-93224FB57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23" y="682625"/>
            <a:ext cx="7932056" cy="1371600"/>
          </a:xfrm>
          <a:prstGeom prst="roundRect">
            <a:avLst>
              <a:gd name="adj" fmla="val 25662"/>
            </a:avLst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27" y="1721153"/>
            <a:ext cx="1974556" cy="4787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2E2A4-63D8-C463-6FA5-B888A19F68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14646" y="1542601"/>
            <a:ext cx="3708261" cy="475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4104E-57BE-BF55-9E02-D57AD3C187E6}"/>
              </a:ext>
            </a:extLst>
          </p:cNvPr>
          <p:cNvSpPr txBox="1"/>
          <p:nvPr/>
        </p:nvSpPr>
        <p:spPr>
          <a:xfrm>
            <a:off x="2029791" y="4444063"/>
            <a:ext cx="11930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cs typeface="+mj-cs"/>
              </a:rPr>
              <a:t>40</a:t>
            </a:r>
            <a:r>
              <a:rPr lang="ar-KW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°</a:t>
            </a:r>
            <a:endParaRPr lang="ar-KW" sz="5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64F38-0A3B-611D-D884-AC1BFF63FD16}"/>
              </a:ext>
            </a:extLst>
          </p:cNvPr>
          <p:cNvSpPr txBox="1"/>
          <p:nvPr/>
        </p:nvSpPr>
        <p:spPr>
          <a:xfrm>
            <a:off x="1825060" y="5328978"/>
            <a:ext cx="25487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  <a:cs typeface="+mj-cs"/>
              </a:rPr>
              <a:t>متحالفتان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96A0E-193F-D899-903A-E6BFBE7516BE}"/>
              </a:ext>
            </a:extLst>
          </p:cNvPr>
          <p:cNvSpPr txBox="1"/>
          <p:nvPr/>
        </p:nvSpPr>
        <p:spPr>
          <a:xfrm>
            <a:off x="2633551" y="3232097"/>
            <a:ext cx="11930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cs typeface="+mj-cs"/>
              </a:rPr>
              <a:t>؟</a:t>
            </a:r>
          </a:p>
        </p:txBody>
      </p:sp>
      <p:pic>
        <p:nvPicPr>
          <p:cNvPr id="15" name="Picture 14" descr="A close-up of a meter&#10;&#10;Description automatically generated with low confidence">
            <a:extLst>
              <a:ext uri="{FF2B5EF4-FFF2-40B4-BE49-F238E27FC236}">
                <a16:creationId xmlns:a16="http://schemas.microsoft.com/office/drawing/2014/main" id="{D896D128-EC2A-5325-0F30-FB5147974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0540" y="2062328"/>
            <a:ext cx="6244992" cy="37324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099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9515-DB44-0EC6-D241-FD56AA11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424" y="1284094"/>
            <a:ext cx="5760720" cy="548640"/>
          </a:xfrm>
        </p:spPr>
        <p:txBody>
          <a:bodyPr/>
          <a:lstStyle/>
          <a:p>
            <a:pPr algn="r" rtl="1"/>
            <a:r>
              <a:rPr lang="ar-KW" b="1" spc="0" dirty="0">
                <a:cs typeface="+mn-cs"/>
              </a:rPr>
              <a:t>اختاري الإجابة الصحيحة: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A893D7-AC5B-8FE6-85C4-3ECBC6A5BF63}"/>
              </a:ext>
            </a:extLst>
          </p:cNvPr>
          <p:cNvSpPr/>
          <p:nvPr/>
        </p:nvSpPr>
        <p:spPr>
          <a:xfrm>
            <a:off x="304800" y="2471928"/>
            <a:ext cx="776514" cy="3319272"/>
          </a:xfrm>
          <a:prstGeom prst="rect">
            <a:avLst/>
          </a:prstGeom>
          <a:solidFill>
            <a:srgbClr val="BCE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Placeholder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583564-151D-1735-1182-887A30DFBA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000" r="25000"/>
          <a:stretch>
            <a:fillRect/>
          </a:stretch>
        </p:blipFill>
        <p:spPr>
          <a:xfrm>
            <a:off x="173591" y="73152"/>
            <a:ext cx="3200400" cy="3200400"/>
          </a:xfrm>
          <a:effectLst>
            <a:innerShdw blurRad="1143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7446C-45F2-0239-5597-2A5FF346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" y="-14514"/>
            <a:ext cx="3664014" cy="3694496"/>
          </a:xfrm>
          <a:prstGeom prst="flowChartConnector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E366D-7462-6EA0-46F9-F2318F7D3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51" y="3429000"/>
            <a:ext cx="11591925" cy="2990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65F12C3-216B-0B02-8480-7C167B6C6DB1}"/>
              </a:ext>
            </a:extLst>
          </p:cNvPr>
          <p:cNvSpPr/>
          <p:nvPr/>
        </p:nvSpPr>
        <p:spPr>
          <a:xfrm>
            <a:off x="2977922" y="5833382"/>
            <a:ext cx="544286" cy="54428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613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919B5-37AD-2EDA-9AFA-0DF5230514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5425" y="741362"/>
            <a:ext cx="6881150" cy="297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ar-KW" sz="8400" b="1" dirty="0"/>
              <a:t>ماذا تعلمنا اليوم ؟</a:t>
            </a:r>
          </a:p>
        </p:txBody>
      </p:sp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84E9A0E7-179A-2EA1-910D-1DBF05819E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40866" b="40866"/>
          <a:stretch>
            <a:fillRect/>
          </a:stretch>
        </p:blipFill>
        <p:spPr>
          <a:xfrm>
            <a:off x="0" y="4630738"/>
            <a:ext cx="12192000" cy="2227262"/>
          </a:xfrm>
        </p:spPr>
      </p:pic>
    </p:spTree>
    <p:extLst>
      <p:ext uri="{BB962C8B-B14F-4D97-AF65-F5344CB8AC3E}">
        <p14:creationId xmlns:p14="http://schemas.microsoft.com/office/powerpoint/2010/main" val="113831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motive creature">
                <a:extLst>
                  <a:ext uri="{FF2B5EF4-FFF2-40B4-BE49-F238E27FC236}">
                    <a16:creationId xmlns:a16="http://schemas.microsoft.com/office/drawing/2014/main" id="{D599F634-1CFE-4B23-A013-F2718B8A27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47978" y="413248"/>
              <a:ext cx="4318669" cy="61745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18669" cy="6174533"/>
                    </a:xfrm>
                    <a:prstGeom prst="rect">
                      <a:avLst/>
                    </a:prstGeom>
                  </am3d:spPr>
                  <am3d:camera>
                    <am3d:pos x="0" y="0" z="640337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60869" d="1000000"/>
                    <am3d:preTrans dx="85542" dy="-15416489" dz="137182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2">
                        <a3danim:animPr length="44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2"/>
                    </a:ext>
                  </am3d:extLst>
                  <am3d:objViewport viewportSz="7555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motive creature">
                <a:extLst>
                  <a:ext uri="{FF2B5EF4-FFF2-40B4-BE49-F238E27FC236}">
                    <a16:creationId xmlns:a16="http://schemas.microsoft.com/office/drawing/2014/main" id="{D599F634-1CFE-4B23-A013-F2718B8A27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7978" y="413248"/>
                <a:ext cx="4318669" cy="6174533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ED9CF76-303B-12D9-3874-FD2D085A6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12202D"/>
              </a:clrFrom>
              <a:clrTo>
                <a:srgbClr val="1220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73329" r="61650" b="10835"/>
          <a:stretch/>
        </p:blipFill>
        <p:spPr>
          <a:xfrm>
            <a:off x="-103843" y="876616"/>
            <a:ext cx="10628743" cy="1857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52BE6B-624A-C7FC-04D5-214DAD12AE1D}"/>
              </a:ext>
            </a:extLst>
          </p:cNvPr>
          <p:cNvSpPr txBox="1"/>
          <p:nvPr/>
        </p:nvSpPr>
        <p:spPr>
          <a:xfrm>
            <a:off x="3810000" y="1579724"/>
            <a:ext cx="6017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rPr>
              <a:t>هل المستقيمات التالية متوازية ؟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G Tebian" panose="00000800000000000000" pitchFamily="2" charset="-78"/>
              <a:ea typeface="+mn-ea"/>
              <a:cs typeface="DG Tebian" panose="00000800000000000000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152B58-BF93-E01A-11E9-CCB1A5E6150B}"/>
              </a:ext>
            </a:extLst>
          </p:cNvPr>
          <p:cNvGrpSpPr/>
          <p:nvPr/>
        </p:nvGrpSpPr>
        <p:grpSpPr>
          <a:xfrm>
            <a:off x="3486623" y="3578772"/>
            <a:ext cx="3026980" cy="3279228"/>
            <a:chOff x="3486623" y="3578772"/>
            <a:chExt cx="3026980" cy="3279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478705-1380-D20C-0348-C1F1C859B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2202D"/>
                </a:clrFrom>
                <a:clrTo>
                  <a:srgbClr val="12202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13836" r="74588" b="24709"/>
            <a:stretch/>
          </p:blipFill>
          <p:spPr>
            <a:xfrm>
              <a:off x="3486623" y="3578772"/>
              <a:ext cx="3026980" cy="32792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8D79BE-06A0-92BE-5A18-B6985909F88E}"/>
                </a:ext>
              </a:extLst>
            </p:cNvPr>
            <p:cNvSpPr txBox="1"/>
            <p:nvPr/>
          </p:nvSpPr>
          <p:spPr>
            <a:xfrm>
              <a:off x="3893202" y="4664828"/>
              <a:ext cx="2213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G Tebian" panose="00000800000000000000" pitchFamily="2" charset="-78"/>
                  <a:ea typeface="+mn-ea"/>
                  <a:cs typeface="DG Tebian" panose="00000800000000000000" pitchFamily="2" charset="-78"/>
                </a:rPr>
                <a:t>لا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983822-B0F6-3A41-F206-D6AE6D6BB868}"/>
              </a:ext>
            </a:extLst>
          </p:cNvPr>
          <p:cNvGrpSpPr/>
          <p:nvPr/>
        </p:nvGrpSpPr>
        <p:grpSpPr>
          <a:xfrm>
            <a:off x="259948" y="3578772"/>
            <a:ext cx="3026980" cy="3279228"/>
            <a:chOff x="259948" y="3578772"/>
            <a:chExt cx="3026980" cy="32792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E75255-3229-C8CE-FD5F-10D3EF689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2202D"/>
                </a:clrFrom>
                <a:clrTo>
                  <a:srgbClr val="12202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13836" r="74588" b="24709"/>
            <a:stretch/>
          </p:blipFill>
          <p:spPr>
            <a:xfrm>
              <a:off x="259948" y="3578772"/>
              <a:ext cx="3026980" cy="32792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CD5365-4D1B-09C6-65BD-A112365F7ECD}"/>
                </a:ext>
              </a:extLst>
            </p:cNvPr>
            <p:cNvSpPr txBox="1"/>
            <p:nvPr/>
          </p:nvSpPr>
          <p:spPr>
            <a:xfrm>
              <a:off x="666527" y="4664828"/>
              <a:ext cx="2213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45720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4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G Tebian" panose="00000800000000000000" pitchFamily="2" charset="-78"/>
                  <a:cs typeface="DG Tebian" panose="00000800000000000000" pitchFamily="2" charset="-78"/>
                </a:defRPr>
              </a:lvl1pPr>
            </a:lstStyle>
            <a:p>
              <a:r>
                <a:rPr lang="ar-KW" dirty="0"/>
                <a:t>نعم</a:t>
              </a:r>
              <a:endParaRPr lang="en-GB" dirty="0"/>
            </a:p>
          </p:txBody>
        </p:sp>
      </p:grpSp>
      <p:pic>
        <p:nvPicPr>
          <p:cNvPr id="3" name="Picture 2" descr="Actividad online de المستقيمات">
            <a:extLst>
              <a:ext uri="{FF2B5EF4-FFF2-40B4-BE49-F238E27FC236}">
                <a16:creationId xmlns:a16="http://schemas.microsoft.com/office/drawing/2014/main" id="{840F14D3-5400-4AE2-18E1-749C1F4D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16290" r="41513" b="58978"/>
          <a:stretch/>
        </p:blipFill>
        <p:spPr bwMode="auto">
          <a:xfrm>
            <a:off x="955256" y="676784"/>
            <a:ext cx="2819143" cy="24794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2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4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cience_fiction_alien_growl_001_157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2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44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cience_fiction_alien_growl_001_157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1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26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boing_ascend_jaw_harp_001_241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motive creature">
                <a:extLst>
                  <a:ext uri="{FF2B5EF4-FFF2-40B4-BE49-F238E27FC236}">
                    <a16:creationId xmlns:a16="http://schemas.microsoft.com/office/drawing/2014/main" id="{D599F634-1CFE-4B23-A013-F2718B8A27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47978" y="413248"/>
              <a:ext cx="4318669" cy="61745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18669" cy="6174533"/>
                    </a:xfrm>
                    <a:prstGeom prst="rect">
                      <a:avLst/>
                    </a:prstGeom>
                  </am3d:spPr>
                  <am3d:camera>
                    <am3d:pos x="0" y="0" z="640337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60869" d="1000000"/>
                    <am3d:preTrans dx="85542" dy="-15416489" dz="137182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2">
                        <a3danim:animPr length="44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2"/>
                    </a:ext>
                  </am3d:extLst>
                  <am3d:objViewport viewportSz="7555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motive creature">
                <a:extLst>
                  <a:ext uri="{FF2B5EF4-FFF2-40B4-BE49-F238E27FC236}">
                    <a16:creationId xmlns:a16="http://schemas.microsoft.com/office/drawing/2014/main" id="{D599F634-1CFE-4B23-A013-F2718B8A27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7978" y="413248"/>
                <a:ext cx="4318669" cy="6174533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ED9CF76-303B-12D9-3874-FD2D085A6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12202D"/>
              </a:clrFrom>
              <a:clrTo>
                <a:srgbClr val="1220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73329" r="61650" b="10835"/>
          <a:stretch/>
        </p:blipFill>
        <p:spPr>
          <a:xfrm>
            <a:off x="-103843" y="876616"/>
            <a:ext cx="10628743" cy="1857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52BE6B-624A-C7FC-04D5-214DAD12AE1D}"/>
              </a:ext>
            </a:extLst>
          </p:cNvPr>
          <p:cNvSpPr txBox="1"/>
          <p:nvPr/>
        </p:nvSpPr>
        <p:spPr>
          <a:xfrm>
            <a:off x="3976255" y="1579724"/>
            <a:ext cx="574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rPr>
              <a:t>هل المستقيمات التالية متوازية ؟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G Tebian" panose="00000800000000000000" pitchFamily="2" charset="-78"/>
              <a:ea typeface="+mn-ea"/>
              <a:cs typeface="DG Tebian" panose="00000800000000000000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152B58-BF93-E01A-11E9-CCB1A5E6150B}"/>
              </a:ext>
            </a:extLst>
          </p:cNvPr>
          <p:cNvGrpSpPr/>
          <p:nvPr/>
        </p:nvGrpSpPr>
        <p:grpSpPr>
          <a:xfrm>
            <a:off x="254690" y="3578772"/>
            <a:ext cx="3026980" cy="3279228"/>
            <a:chOff x="3486623" y="3578772"/>
            <a:chExt cx="3026980" cy="3279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478705-1380-D20C-0348-C1F1C859B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2202D"/>
                </a:clrFrom>
                <a:clrTo>
                  <a:srgbClr val="12202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13836" r="74588" b="24709"/>
            <a:stretch/>
          </p:blipFill>
          <p:spPr>
            <a:xfrm>
              <a:off x="3486623" y="3578772"/>
              <a:ext cx="3026980" cy="32792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8D79BE-06A0-92BE-5A18-B6985909F88E}"/>
                </a:ext>
              </a:extLst>
            </p:cNvPr>
            <p:cNvSpPr txBox="1"/>
            <p:nvPr/>
          </p:nvSpPr>
          <p:spPr>
            <a:xfrm>
              <a:off x="3893202" y="4611248"/>
              <a:ext cx="2213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45720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4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G Tebian" panose="00000800000000000000" pitchFamily="2" charset="-78"/>
                  <a:cs typeface="DG Tebian" panose="00000800000000000000" pitchFamily="2" charset="-78"/>
                </a:defRPr>
              </a:lvl1pPr>
            </a:lstStyle>
            <a:p>
              <a:r>
                <a:rPr lang="ar-KW" dirty="0"/>
                <a:t>نعم</a:t>
              </a:r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983822-B0F6-3A41-F206-D6AE6D6BB868}"/>
              </a:ext>
            </a:extLst>
          </p:cNvPr>
          <p:cNvGrpSpPr/>
          <p:nvPr/>
        </p:nvGrpSpPr>
        <p:grpSpPr>
          <a:xfrm>
            <a:off x="3491888" y="3578772"/>
            <a:ext cx="3026980" cy="3279228"/>
            <a:chOff x="259948" y="3578772"/>
            <a:chExt cx="3026980" cy="32792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E75255-3229-C8CE-FD5F-10D3EF689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2202D"/>
                </a:clrFrom>
                <a:clrTo>
                  <a:srgbClr val="12202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13836" r="74588" b="24709"/>
            <a:stretch/>
          </p:blipFill>
          <p:spPr>
            <a:xfrm>
              <a:off x="259948" y="3578772"/>
              <a:ext cx="3026980" cy="32792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CD5365-4D1B-09C6-65BD-A112365F7ECD}"/>
                </a:ext>
              </a:extLst>
            </p:cNvPr>
            <p:cNvSpPr txBox="1"/>
            <p:nvPr/>
          </p:nvSpPr>
          <p:spPr>
            <a:xfrm>
              <a:off x="666527" y="4611248"/>
              <a:ext cx="2213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45720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4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G Tebian" panose="00000800000000000000" pitchFamily="2" charset="-78"/>
                  <a:cs typeface="DG Tebian" panose="00000800000000000000" pitchFamily="2" charset="-78"/>
                </a:defRPr>
              </a:lvl1pPr>
            </a:lstStyle>
            <a:p>
              <a:r>
                <a:rPr lang="ar-KW" dirty="0"/>
                <a:t>لا</a:t>
              </a:r>
              <a:endParaRPr lang="en-GB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394C35-3A63-B469-BFF2-8D4BD70B4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737" t="277" r="16003"/>
          <a:stretch/>
        </p:blipFill>
        <p:spPr bwMode="auto">
          <a:xfrm>
            <a:off x="955256" y="676784"/>
            <a:ext cx="2792399" cy="24794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2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2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4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cience_fiction_alien_growl_001_157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2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44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cience_fiction_alien_growl_001_157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1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26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boing_ascend_jaw_harp_001_241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motive creature">
                <a:extLst>
                  <a:ext uri="{FF2B5EF4-FFF2-40B4-BE49-F238E27FC236}">
                    <a16:creationId xmlns:a16="http://schemas.microsoft.com/office/drawing/2014/main" id="{D599F634-1CFE-4B23-A013-F2718B8A27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47978" y="413248"/>
              <a:ext cx="4318669" cy="61745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18669" cy="6174533"/>
                    </a:xfrm>
                    <a:prstGeom prst="rect">
                      <a:avLst/>
                    </a:prstGeom>
                  </am3d:spPr>
                  <am3d:camera>
                    <am3d:pos x="0" y="0" z="640337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60869" d="1000000"/>
                    <am3d:preTrans dx="85542" dy="-15416489" dz="137182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2">
                        <a3danim:animPr length="44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2"/>
                    </a:ext>
                  </am3d:extLst>
                  <am3d:objViewport viewportSz="7555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motive creature">
                <a:extLst>
                  <a:ext uri="{FF2B5EF4-FFF2-40B4-BE49-F238E27FC236}">
                    <a16:creationId xmlns:a16="http://schemas.microsoft.com/office/drawing/2014/main" id="{D599F634-1CFE-4B23-A013-F2718B8A27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7978" y="413248"/>
                <a:ext cx="4318669" cy="6174533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ED9CF76-303B-12D9-3874-FD2D085A6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12202D"/>
              </a:clrFrom>
              <a:clrTo>
                <a:srgbClr val="1220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73329" r="61650" b="10835"/>
          <a:stretch/>
        </p:blipFill>
        <p:spPr>
          <a:xfrm>
            <a:off x="-103843" y="876616"/>
            <a:ext cx="10628743" cy="1857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52BE6B-624A-C7FC-04D5-214DAD12AE1D}"/>
              </a:ext>
            </a:extLst>
          </p:cNvPr>
          <p:cNvSpPr txBox="1"/>
          <p:nvPr/>
        </p:nvSpPr>
        <p:spPr>
          <a:xfrm>
            <a:off x="3810000" y="1579724"/>
            <a:ext cx="6017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rPr>
              <a:t>هل المستقيمات التالية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rPr>
              <a:t>متعامدة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rPr>
              <a:t> ؟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G Tebian" panose="00000800000000000000" pitchFamily="2" charset="-78"/>
              <a:ea typeface="+mn-ea"/>
              <a:cs typeface="DG Tebian" panose="00000800000000000000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152B58-BF93-E01A-11E9-CCB1A5E6150B}"/>
              </a:ext>
            </a:extLst>
          </p:cNvPr>
          <p:cNvGrpSpPr/>
          <p:nvPr/>
        </p:nvGrpSpPr>
        <p:grpSpPr>
          <a:xfrm>
            <a:off x="3486623" y="3578772"/>
            <a:ext cx="3026980" cy="3279228"/>
            <a:chOff x="3486623" y="3578772"/>
            <a:chExt cx="3026980" cy="3279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478705-1380-D20C-0348-C1F1C859B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2202D"/>
                </a:clrFrom>
                <a:clrTo>
                  <a:srgbClr val="12202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13836" r="74588" b="24709"/>
            <a:stretch/>
          </p:blipFill>
          <p:spPr>
            <a:xfrm>
              <a:off x="3486623" y="3578772"/>
              <a:ext cx="3026980" cy="32792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8D79BE-06A0-92BE-5A18-B6985909F88E}"/>
                </a:ext>
              </a:extLst>
            </p:cNvPr>
            <p:cNvSpPr txBox="1"/>
            <p:nvPr/>
          </p:nvSpPr>
          <p:spPr>
            <a:xfrm>
              <a:off x="3893202" y="4664828"/>
              <a:ext cx="2213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G Tebian" panose="00000800000000000000" pitchFamily="2" charset="-78"/>
                  <a:ea typeface="+mn-ea"/>
                  <a:cs typeface="DG Tebian" panose="00000800000000000000" pitchFamily="2" charset="-78"/>
                </a:rPr>
                <a:t>لا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Tebian" panose="00000800000000000000" pitchFamily="2" charset="-78"/>
                <a:ea typeface="+mn-ea"/>
                <a:cs typeface="DG Tebian" panose="000008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983822-B0F6-3A41-F206-D6AE6D6BB868}"/>
              </a:ext>
            </a:extLst>
          </p:cNvPr>
          <p:cNvGrpSpPr/>
          <p:nvPr/>
        </p:nvGrpSpPr>
        <p:grpSpPr>
          <a:xfrm>
            <a:off x="259948" y="3578772"/>
            <a:ext cx="3026980" cy="3279228"/>
            <a:chOff x="259948" y="3578772"/>
            <a:chExt cx="3026980" cy="32792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E75255-3229-C8CE-FD5F-10D3EF689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12202D"/>
                </a:clrFrom>
                <a:clrTo>
                  <a:srgbClr val="12202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" t="13836" r="74588" b="24709"/>
            <a:stretch/>
          </p:blipFill>
          <p:spPr>
            <a:xfrm>
              <a:off x="259948" y="3578772"/>
              <a:ext cx="3026980" cy="32792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CD5365-4D1B-09C6-65BD-A112365F7ECD}"/>
                </a:ext>
              </a:extLst>
            </p:cNvPr>
            <p:cNvSpPr txBox="1"/>
            <p:nvPr/>
          </p:nvSpPr>
          <p:spPr>
            <a:xfrm>
              <a:off x="666527" y="4664828"/>
              <a:ext cx="2213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45720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54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G Tebian" panose="00000800000000000000" pitchFamily="2" charset="-78"/>
                  <a:cs typeface="DG Tebian" panose="00000800000000000000" pitchFamily="2" charset="-78"/>
                </a:defRPr>
              </a:lvl1pPr>
            </a:lstStyle>
            <a:p>
              <a:r>
                <a:rPr lang="ar-KW" dirty="0"/>
                <a:t>نعم</a:t>
              </a:r>
              <a:endParaRPr lang="en-GB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0F14D3-5400-4AE2-18E1-749C1F4D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513" r="1254"/>
          <a:stretch/>
        </p:blipFill>
        <p:spPr bwMode="auto">
          <a:xfrm>
            <a:off x="955256" y="676784"/>
            <a:ext cx="2819143" cy="24794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2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4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cience_fiction_alien_growl_001_157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2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44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cience_fiction_alien_growl_001_157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1" presetClass="emph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26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boing_ascend_jaw_harp_001_241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D5CDD2DF-A640-19D8-8FCC-F88948C1E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t="44058" b="1"/>
          <a:stretch/>
        </p:blipFill>
        <p:spPr>
          <a:xfrm>
            <a:off x="1056000" y="1334426"/>
            <a:ext cx="10080000" cy="4189147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5EAD9-8C81-A8F8-D090-50F4A6017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4" t="20305" r="12851" b="37961"/>
          <a:stretch/>
        </p:blipFill>
        <p:spPr>
          <a:xfrm>
            <a:off x="1367435" y="2221706"/>
            <a:ext cx="9457129" cy="24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1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مستقيمات المتوازية والزوايا">
            <a:hlinkClick r:id="" action="ppaction://media"/>
            <a:extLst>
              <a:ext uri="{FF2B5EF4-FFF2-40B4-BE49-F238E27FC236}">
                <a16:creationId xmlns:a16="http://schemas.microsoft.com/office/drawing/2014/main" id="{90811548-6562-30E2-0B32-B63A12497C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Discovery_Win32_EF_v4" id="{9D3EA290-8C8E-4DEC-A46D-F69BB3CF1506}" vid="{48419DDE-FF2A-4359-8A54-BA3E908EF110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tx1">
              <a:lumMod val="95000"/>
              <a:lumOff val="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ng Passport by Slidesgo">
  <a:themeElements>
    <a:clrScheme name="Simple Light">
      <a:dk1>
        <a:srgbClr val="000000"/>
      </a:dk1>
      <a:lt1>
        <a:srgbClr val="E2ECFF"/>
      </a:lt1>
      <a:dk2>
        <a:srgbClr val="434343"/>
      </a:dk2>
      <a:lt2>
        <a:srgbClr val="E2ECFF"/>
      </a:lt2>
      <a:accent1>
        <a:srgbClr val="1C4587"/>
      </a:accent1>
      <a:accent2>
        <a:srgbClr val="20124D"/>
      </a:accent2>
      <a:accent3>
        <a:srgbClr val="FFFFFF"/>
      </a:accent3>
      <a:accent4>
        <a:srgbClr val="FFAB40"/>
      </a:accent4>
      <a:accent5>
        <a:srgbClr val="FE4A49"/>
      </a:accent5>
      <a:accent6>
        <a:srgbClr val="FFF8E1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ome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F8397A0-8C35-4EEE-8E61-47C914415B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739A3-185F-4C3F-BB6F-45700D1355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81D8D6-8849-400B-8BC9-21D401C7DD0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</Words>
  <Application>Microsoft Office PowerPoint</Application>
  <PresentationFormat>شاشة عريضة</PresentationFormat>
  <Paragraphs>80</Paragraphs>
  <Slides>23</Slides>
  <Notes>7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23</vt:i4>
      </vt:variant>
    </vt:vector>
  </HeadingPairs>
  <TitlesOfParts>
    <vt:vector size="47" baseType="lpstr">
      <vt:lpstr>Meiryo</vt:lpstr>
      <vt:lpstr>Afsaneh Font</vt:lpstr>
      <vt:lpstr>Agency FB</vt:lpstr>
      <vt:lpstr>Arial</vt:lpstr>
      <vt:lpstr>Calibri</vt:lpstr>
      <vt:lpstr>Calibri Light</vt:lpstr>
      <vt:lpstr>DG Tebian</vt:lpstr>
      <vt:lpstr>Dubai</vt:lpstr>
      <vt:lpstr>Gill Sans MT</vt:lpstr>
      <vt:lpstr>Josefin Sans</vt:lpstr>
      <vt:lpstr>Lobster</vt:lpstr>
      <vt:lpstr>Open Sans</vt:lpstr>
      <vt:lpstr>Open Sans SemiBold</vt:lpstr>
      <vt:lpstr>Posterama</vt:lpstr>
      <vt:lpstr>Roboto</vt:lpstr>
      <vt:lpstr>Sakkal Majalla</vt:lpstr>
      <vt:lpstr>Satisfy</vt:lpstr>
      <vt:lpstr>Office Theme</vt:lpstr>
      <vt:lpstr>1_Office Theme</vt:lpstr>
      <vt:lpstr>3_Office Theme</vt:lpstr>
      <vt:lpstr>2_Office Theme</vt:lpstr>
      <vt:lpstr>Pring Passport by Slidesgo</vt:lpstr>
      <vt:lpstr>homeppt</vt:lpstr>
      <vt:lpstr>4_Office Theme</vt:lpstr>
      <vt:lpstr>(8-7): المستقيمات المتوازية والزوايا  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اختاري الإجابة الصحيحة: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2022-10-10T06:51:53Z</dcterms:created>
  <dcterms:modified xsi:type="dcterms:W3CDTF">2023-05-30T16:35:17Z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